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8.xml" ContentType="application/vnd.openxmlformats-officedocument.them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9.xml" ContentType="application/vnd.openxmlformats-officedocument.them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0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1.xml" ContentType="application/vnd.openxmlformats-officedocument.them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2.xml" ContentType="application/vnd.openxmlformats-officedocument.them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3.xml" ContentType="application/vnd.openxmlformats-officedocument.them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4.xml" ContentType="application/vnd.openxmlformats-officedocument.them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5.xml" ContentType="application/vnd.openxmlformats-officedocument.them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6.xml" ContentType="application/vnd.openxmlformats-officedocument.them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7.xml" ContentType="application/vnd.openxmlformats-officedocument.them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28.xml" ContentType="application/vnd.openxmlformats-officedocument.them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29.xml" ContentType="application/vnd.openxmlformats-officedocument.them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30.xml" ContentType="application/vnd.openxmlformats-officedocument.them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theme/theme31.xml" ContentType="application/vnd.openxmlformats-officedocument.them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32.xml" ContentType="application/vnd.openxmlformats-officedocument.them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heme/theme33.xml" ContentType="application/vnd.openxmlformats-officedocument.them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4.xml" ContentType="application/vnd.openxmlformats-officedocument.them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theme/theme35.xml" ContentType="application/vnd.openxmlformats-officedocument.them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36.xml" ContentType="application/vnd.openxmlformats-officedocument.them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theme/theme37.xml" ContentType="application/vnd.openxmlformats-officedocument.them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theme/theme38.xml" ContentType="application/vnd.openxmlformats-officedocument.them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theme/theme39.xml" ContentType="application/vnd.openxmlformats-officedocument.them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theme/theme40.xml" ContentType="application/vnd.openxmlformats-officedocument.them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heme/theme41.xml" ContentType="application/vnd.openxmlformats-officedocument.them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theme/theme42.xml" ContentType="application/vnd.openxmlformats-officedocument.them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43.xml" ContentType="application/vnd.openxmlformats-officedocument.them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835" r:id="rId2"/>
    <p:sldMasterId id="2147483847" r:id="rId3"/>
    <p:sldMasterId id="2147483860" r:id="rId4"/>
    <p:sldMasterId id="2147483873" r:id="rId5"/>
    <p:sldMasterId id="2147483886" r:id="rId6"/>
    <p:sldMasterId id="2147483899" r:id="rId7"/>
    <p:sldMasterId id="2147483912" r:id="rId8"/>
    <p:sldMasterId id="2147483926" r:id="rId9"/>
    <p:sldMasterId id="2147484360" r:id="rId10"/>
    <p:sldMasterId id="2147484433" r:id="rId11"/>
    <p:sldMasterId id="2147484458" r:id="rId12"/>
    <p:sldMasterId id="2147484483" r:id="rId13"/>
    <p:sldMasterId id="2147484496" r:id="rId14"/>
    <p:sldMasterId id="2147484509" r:id="rId15"/>
    <p:sldMasterId id="2147484534" r:id="rId16"/>
    <p:sldMasterId id="2147484547" r:id="rId17"/>
    <p:sldMasterId id="2147484559" r:id="rId18"/>
    <p:sldMasterId id="2147484572" r:id="rId19"/>
    <p:sldMasterId id="2147484585" r:id="rId20"/>
    <p:sldMasterId id="2147484598" r:id="rId21"/>
    <p:sldMasterId id="2147484611" r:id="rId22"/>
    <p:sldMasterId id="2147484624" r:id="rId23"/>
    <p:sldMasterId id="2147484637" r:id="rId24"/>
    <p:sldMasterId id="2147484650" r:id="rId25"/>
    <p:sldMasterId id="2147484663" r:id="rId26"/>
    <p:sldMasterId id="2147484676" r:id="rId27"/>
    <p:sldMasterId id="2147484689" r:id="rId28"/>
    <p:sldMasterId id="2147484702" r:id="rId29"/>
    <p:sldMasterId id="2147484715" r:id="rId30"/>
    <p:sldMasterId id="2147484728" r:id="rId31"/>
    <p:sldMasterId id="2147484741" r:id="rId32"/>
    <p:sldMasterId id="2147484754" r:id="rId33"/>
    <p:sldMasterId id="2147484767" r:id="rId34"/>
    <p:sldMasterId id="2147484780" r:id="rId35"/>
    <p:sldMasterId id="2147484793" r:id="rId36"/>
    <p:sldMasterId id="2147484806" r:id="rId37"/>
    <p:sldMasterId id="2147484819" r:id="rId38"/>
    <p:sldMasterId id="2147484832" r:id="rId39"/>
    <p:sldMasterId id="2147484845" r:id="rId40"/>
    <p:sldMasterId id="2147484894" r:id="rId41"/>
    <p:sldMasterId id="2147484931" r:id="rId42"/>
    <p:sldMasterId id="2147484944" r:id="rId43"/>
    <p:sldMasterId id="2147484957" r:id="rId44"/>
  </p:sldMasterIdLst>
  <p:notesMasterIdLst>
    <p:notesMasterId r:id="rId50"/>
  </p:notesMasterIdLst>
  <p:handoutMasterIdLst>
    <p:handoutMasterId r:id="rId51"/>
  </p:handoutMasterIdLst>
  <p:sldIdLst>
    <p:sldId id="449" r:id="rId45"/>
    <p:sldId id="465" r:id="rId46"/>
    <p:sldId id="507" r:id="rId47"/>
    <p:sldId id="505" r:id="rId48"/>
    <p:sldId id="509" r:id="rId49"/>
  </p:sldIdLst>
  <p:sldSz cx="16256000" cy="9144000"/>
  <p:notesSz cx="9928225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18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3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55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74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928" algn="l" defTabSz="91437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114" algn="l" defTabSz="91437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301" algn="l" defTabSz="91437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485" algn="l" defTabSz="91437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B48200"/>
    <a:srgbClr val="DBA351"/>
    <a:srgbClr val="E8C490"/>
    <a:srgbClr val="D6E3BB"/>
    <a:srgbClr val="ABC674"/>
    <a:srgbClr val="3E4D1F"/>
    <a:srgbClr val="DAC38A"/>
    <a:srgbClr val="C9DAA6"/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9652" autoAdjust="0"/>
  </p:normalViewPr>
  <p:slideViewPr>
    <p:cSldViewPr>
      <p:cViewPr>
        <p:scale>
          <a:sx n="66" d="100"/>
          <a:sy n="66" d="100"/>
        </p:scale>
        <p:origin x="-1542" y="-732"/>
      </p:cViewPr>
      <p:guideLst>
        <p:guide orient="horz" pos="3288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306" y="-48"/>
      </p:cViewPr>
      <p:guideLst>
        <p:guide orient="horz" pos="214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5E-2"/>
          <c:y val="0"/>
          <c:w val="0.93927909011373578"/>
          <c:h val="0.824098399252191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'подпрограмма 1'!$B$358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A5B76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'подпрограмма 1'!$G$356:$L$356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план 2020</c:v>
                </c:pt>
              </c:strCache>
            </c:strRef>
          </c:cat>
          <c:val>
            <c:numRef>
              <c:f>'подпрограмма 1'!$G$358:$L$358</c:f>
              <c:numCache>
                <c:formatCode>#,##0.0_р_.</c:formatCode>
                <c:ptCount val="6"/>
                <c:pt idx="0">
                  <c:v>5400</c:v>
                </c:pt>
                <c:pt idx="1">
                  <c:v>6600</c:v>
                </c:pt>
                <c:pt idx="2">
                  <c:v>9600</c:v>
                </c:pt>
                <c:pt idx="3">
                  <c:v>7200</c:v>
                </c:pt>
                <c:pt idx="4">
                  <c:v>5700</c:v>
                </c:pt>
                <c:pt idx="5">
                  <c:v>6300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00-4525-A670-65D13D2DF9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100"/>
        <c:axId val="121167232"/>
        <c:axId val="121342208"/>
      </c:barChart>
      <c:catAx>
        <c:axId val="12116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1342208"/>
        <c:crosses val="autoZero"/>
        <c:auto val="1"/>
        <c:lblAlgn val="ctr"/>
        <c:lblOffset val="100"/>
        <c:noMultiLvlLbl val="0"/>
      </c:catAx>
      <c:valAx>
        <c:axId val="121342208"/>
        <c:scaling>
          <c:orientation val="minMax"/>
        </c:scaling>
        <c:delete val="1"/>
        <c:axPos val="l"/>
        <c:numFmt formatCode="#,##0.0_р_." sourceLinked="1"/>
        <c:majorTickMark val="out"/>
        <c:minorTickMark val="none"/>
        <c:tickLblPos val="nextTo"/>
        <c:crossAx val="121167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414F3-88A8-4813-AE12-8F45FDF8915C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24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9137F-656A-42FD-AE6F-EBBAE0A9D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7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64"/>
          </a:xfrm>
          <a:prstGeom prst="rect">
            <a:avLst/>
          </a:prstGeom>
        </p:spPr>
        <p:txBody>
          <a:bodyPr vert="horz" lIns="91716" tIns="45859" rIns="91716" bIns="4585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64"/>
          </a:xfrm>
          <a:prstGeom prst="rect">
            <a:avLst/>
          </a:prstGeom>
        </p:spPr>
        <p:txBody>
          <a:bodyPr vert="horz" lIns="91716" tIns="45859" rIns="91716" bIns="4585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995610-133C-4554-A6A2-DFCCAB844C8B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307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6" tIns="45859" rIns="91716" bIns="4585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8707"/>
            <a:ext cx="7943507" cy="3059117"/>
          </a:xfrm>
          <a:prstGeom prst="rect">
            <a:avLst/>
          </a:prstGeom>
        </p:spPr>
        <p:txBody>
          <a:bodyPr vert="horz" lIns="91716" tIns="45859" rIns="91716" bIns="4585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3313" cy="340264"/>
          </a:xfrm>
          <a:prstGeom prst="rect">
            <a:avLst/>
          </a:prstGeom>
        </p:spPr>
        <p:txBody>
          <a:bodyPr vert="horz" lIns="91716" tIns="45859" rIns="91716" bIns="4585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24"/>
            <a:ext cx="4303313" cy="340264"/>
          </a:xfrm>
          <a:prstGeom prst="rect">
            <a:avLst/>
          </a:prstGeom>
        </p:spPr>
        <p:txBody>
          <a:bodyPr vert="horz" wrap="square" lIns="91716" tIns="45859" rIns="91716" bIns="458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0414764-E0BD-4D0F-A183-5C06147A4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97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7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5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28" algn="l" defTabSz="9143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14" algn="l" defTabSz="9143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01" algn="l" defTabSz="9143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485" algn="l" defTabSz="9143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11175"/>
            <a:ext cx="4530725" cy="2547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11175"/>
            <a:ext cx="4530725" cy="2547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oleObject" Target="../embeddings/oleObject8.bin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slideMaster" Target="../slideMasters/slideMaster9.xml"/><Relationship Id="rId2" Type="http://schemas.openxmlformats.org/officeDocument/2006/relationships/tags" Target="../tags/tag73.xml"/><Relationship Id="rId1" Type="http://schemas.openxmlformats.org/officeDocument/2006/relationships/vmlDrawing" Target="../drawings/vmlDrawing8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oleObject" Target="../embeddings/oleObject9.bin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slideMaster" Target="../slideMasters/slideMaster10.xml"/><Relationship Id="rId2" Type="http://schemas.openxmlformats.org/officeDocument/2006/relationships/tags" Target="../tags/tag83.xml"/><Relationship Id="rId1" Type="http://schemas.openxmlformats.org/officeDocument/2006/relationships/vmlDrawing" Target="../drawings/vmlDrawing9.v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slideMaster" Target="../slideMasters/slideMaster11.xml"/><Relationship Id="rId2" Type="http://schemas.openxmlformats.org/officeDocument/2006/relationships/tags" Target="../tags/tag93.xml"/><Relationship Id="rId1" Type="http://schemas.openxmlformats.org/officeDocument/2006/relationships/vmlDrawing" Target="../drawings/vmlDrawing10.v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slideMaster" Target="../slideMasters/slideMaster12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oleObject" Target="../embeddings/oleObject12.bin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slideMaster" Target="../slideMasters/slideMaster13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oleObject" Target="../embeddings/oleObject13.bin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slideMaster" Target="../slideMasters/slideMaster14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slideMaster" Target="../slideMasters/slideMaster15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oleObject" Target="../embeddings/oleObject15.bin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slideMaster" Target="../slideMasters/slideMaster16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oleObject" Target="../embeddings/oleObject16.bin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slideMaster" Target="../slideMasters/slideMaster18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0" Type="http://schemas.openxmlformats.org/officeDocument/2006/relationships/tags" Target="../tags/tag161.xml"/><Relationship Id="rId4" Type="http://schemas.openxmlformats.org/officeDocument/2006/relationships/tags" Target="../tags/tag155.xml"/><Relationship Id="rId9" Type="http://schemas.openxmlformats.org/officeDocument/2006/relationships/tags" Target="../tags/tag16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oleObject" Target="../embeddings/oleObject17.bin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slideMaster" Target="../slideMasters/slideMaster19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0" Type="http://schemas.openxmlformats.org/officeDocument/2006/relationships/tags" Target="../tags/tag171.xml"/><Relationship Id="rId4" Type="http://schemas.openxmlformats.org/officeDocument/2006/relationships/tags" Target="../tags/tag165.xml"/><Relationship Id="rId9" Type="http://schemas.openxmlformats.org/officeDocument/2006/relationships/tags" Target="../tags/tag17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oleObject" Target="../embeddings/oleObject18.bin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slideMaster" Target="../slideMasters/slideMaster20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oleObject" Target="../embeddings/oleObject19.bin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slideMaster" Target="../slideMasters/slideMaster21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5" Type="http://schemas.openxmlformats.org/officeDocument/2006/relationships/tags" Target="../tags/tag186.xml"/><Relationship Id="rId10" Type="http://schemas.openxmlformats.org/officeDocument/2006/relationships/tags" Target="../tags/tag191.xml"/><Relationship Id="rId4" Type="http://schemas.openxmlformats.org/officeDocument/2006/relationships/tags" Target="../tags/tag185.xml"/><Relationship Id="rId9" Type="http://schemas.openxmlformats.org/officeDocument/2006/relationships/tags" Target="../tags/tag19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oleObject" Target="../embeddings/oleObject20.bin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slideMaster" Target="../slideMasters/slideMaster22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oleObject" Target="../embeddings/oleObject21.bin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slideMaster" Target="../slideMasters/slideMaster23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21.v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5" Type="http://schemas.openxmlformats.org/officeDocument/2006/relationships/tags" Target="../tags/tag206.xml"/><Relationship Id="rId10" Type="http://schemas.openxmlformats.org/officeDocument/2006/relationships/tags" Target="../tags/tag211.xml"/><Relationship Id="rId4" Type="http://schemas.openxmlformats.org/officeDocument/2006/relationships/tags" Target="../tags/tag205.xml"/><Relationship Id="rId9" Type="http://schemas.openxmlformats.org/officeDocument/2006/relationships/tags" Target="../tags/tag21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oleObject" Target="../embeddings/oleObject22.bin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slideMaster" Target="../slideMasters/slideMaster24.xml"/><Relationship Id="rId2" Type="http://schemas.openxmlformats.org/officeDocument/2006/relationships/tags" Target="../tags/tag213.xml"/><Relationship Id="rId1" Type="http://schemas.openxmlformats.org/officeDocument/2006/relationships/vmlDrawing" Target="../drawings/vmlDrawing22.v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0" Type="http://schemas.openxmlformats.org/officeDocument/2006/relationships/tags" Target="../tags/tag221.xml"/><Relationship Id="rId4" Type="http://schemas.openxmlformats.org/officeDocument/2006/relationships/tags" Target="../tags/tag215.xml"/><Relationship Id="rId9" Type="http://schemas.openxmlformats.org/officeDocument/2006/relationships/tags" Target="../tags/tag22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oleObject" Target="../embeddings/oleObject23.bin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slideMaster" Target="../slideMasters/slideMaster25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23.v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5" Type="http://schemas.openxmlformats.org/officeDocument/2006/relationships/tags" Target="../tags/tag226.xml"/><Relationship Id="rId10" Type="http://schemas.openxmlformats.org/officeDocument/2006/relationships/tags" Target="../tags/tag231.xml"/><Relationship Id="rId4" Type="http://schemas.openxmlformats.org/officeDocument/2006/relationships/tags" Target="../tags/tag225.xml"/><Relationship Id="rId9" Type="http://schemas.openxmlformats.org/officeDocument/2006/relationships/tags" Target="../tags/tag23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oleObject" Target="../embeddings/oleObject24.bin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slideMaster" Target="../slideMasters/slideMaster26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24.v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5" Type="http://schemas.openxmlformats.org/officeDocument/2006/relationships/tags" Target="../tags/tag236.xml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oleObject" Target="../embeddings/oleObject25.bin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slideMaster" Target="../slideMasters/slideMaster27.xml"/><Relationship Id="rId2" Type="http://schemas.openxmlformats.org/officeDocument/2006/relationships/tags" Target="../tags/tag243.xml"/><Relationship Id="rId1" Type="http://schemas.openxmlformats.org/officeDocument/2006/relationships/vmlDrawing" Target="../drawings/vmlDrawing25.v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0" Type="http://schemas.openxmlformats.org/officeDocument/2006/relationships/tags" Target="../tags/tag251.xml"/><Relationship Id="rId4" Type="http://schemas.openxmlformats.org/officeDocument/2006/relationships/tags" Target="../tags/tag245.xml"/><Relationship Id="rId9" Type="http://schemas.openxmlformats.org/officeDocument/2006/relationships/tags" Target="../tags/tag25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oleObject" Target="../embeddings/oleObject26.bin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12" Type="http://schemas.openxmlformats.org/officeDocument/2006/relationships/slideMaster" Target="../slideMasters/slideMaster28.xml"/><Relationship Id="rId2" Type="http://schemas.openxmlformats.org/officeDocument/2006/relationships/tags" Target="../tags/tag253.xml"/><Relationship Id="rId1" Type="http://schemas.openxmlformats.org/officeDocument/2006/relationships/vmlDrawing" Target="../drawings/vmlDrawing26.v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5" Type="http://schemas.openxmlformats.org/officeDocument/2006/relationships/tags" Target="../tags/tag256.xml"/><Relationship Id="rId10" Type="http://schemas.openxmlformats.org/officeDocument/2006/relationships/tags" Target="../tags/tag261.xml"/><Relationship Id="rId4" Type="http://schemas.openxmlformats.org/officeDocument/2006/relationships/tags" Target="../tags/tag255.xml"/><Relationship Id="rId9" Type="http://schemas.openxmlformats.org/officeDocument/2006/relationships/tags" Target="../tags/tag26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oleObject" Target="../embeddings/oleObject27.bin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12" Type="http://schemas.openxmlformats.org/officeDocument/2006/relationships/slideMaster" Target="../slideMasters/slideMaster29.xml"/><Relationship Id="rId2" Type="http://schemas.openxmlformats.org/officeDocument/2006/relationships/tags" Target="../tags/tag263.xml"/><Relationship Id="rId1" Type="http://schemas.openxmlformats.org/officeDocument/2006/relationships/vmlDrawing" Target="../drawings/vmlDrawing27.v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5" Type="http://schemas.openxmlformats.org/officeDocument/2006/relationships/tags" Target="../tags/tag266.xml"/><Relationship Id="rId10" Type="http://schemas.openxmlformats.org/officeDocument/2006/relationships/tags" Target="../tags/tag271.xml"/><Relationship Id="rId4" Type="http://schemas.openxmlformats.org/officeDocument/2006/relationships/tags" Target="../tags/tag265.xml"/><Relationship Id="rId9" Type="http://schemas.openxmlformats.org/officeDocument/2006/relationships/tags" Target="../tags/tag27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oleObject" Target="../embeddings/oleObject28.bin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slideMaster" Target="../slideMasters/slideMaster30.xml"/><Relationship Id="rId2" Type="http://schemas.openxmlformats.org/officeDocument/2006/relationships/tags" Target="../tags/tag273.xml"/><Relationship Id="rId1" Type="http://schemas.openxmlformats.org/officeDocument/2006/relationships/vmlDrawing" Target="../drawings/vmlDrawing28.v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5" Type="http://schemas.openxmlformats.org/officeDocument/2006/relationships/tags" Target="../tags/tag276.xml"/><Relationship Id="rId10" Type="http://schemas.openxmlformats.org/officeDocument/2006/relationships/tags" Target="../tags/tag281.xml"/><Relationship Id="rId4" Type="http://schemas.openxmlformats.org/officeDocument/2006/relationships/tags" Target="../tags/tag275.xml"/><Relationship Id="rId9" Type="http://schemas.openxmlformats.org/officeDocument/2006/relationships/tags" Target="../tags/tag280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oleObject" Target="../embeddings/oleObject2.bin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oleObject" Target="../embeddings/oleObject29.bin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12" Type="http://schemas.openxmlformats.org/officeDocument/2006/relationships/slideMaster" Target="../slideMasters/slideMaster31.xml"/><Relationship Id="rId2" Type="http://schemas.openxmlformats.org/officeDocument/2006/relationships/tags" Target="../tags/tag283.xml"/><Relationship Id="rId1" Type="http://schemas.openxmlformats.org/officeDocument/2006/relationships/vmlDrawing" Target="../drawings/vmlDrawing29.v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5" Type="http://schemas.openxmlformats.org/officeDocument/2006/relationships/tags" Target="../tags/tag286.xml"/><Relationship Id="rId10" Type="http://schemas.openxmlformats.org/officeDocument/2006/relationships/tags" Target="../tags/tag291.xml"/><Relationship Id="rId4" Type="http://schemas.openxmlformats.org/officeDocument/2006/relationships/tags" Target="../tags/tag285.xml"/><Relationship Id="rId9" Type="http://schemas.openxmlformats.org/officeDocument/2006/relationships/tags" Target="../tags/tag290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oleObject" Target="../embeddings/oleObject30.bin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slideMaster" Target="../slideMasters/slideMaster32.xml"/><Relationship Id="rId2" Type="http://schemas.openxmlformats.org/officeDocument/2006/relationships/tags" Target="../tags/tag293.xml"/><Relationship Id="rId1" Type="http://schemas.openxmlformats.org/officeDocument/2006/relationships/vmlDrawing" Target="../drawings/vmlDrawing30.v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5" Type="http://schemas.openxmlformats.org/officeDocument/2006/relationships/tags" Target="../tags/tag296.xml"/><Relationship Id="rId10" Type="http://schemas.openxmlformats.org/officeDocument/2006/relationships/tags" Target="../tags/tag301.xml"/><Relationship Id="rId4" Type="http://schemas.openxmlformats.org/officeDocument/2006/relationships/tags" Target="../tags/tag295.xml"/><Relationship Id="rId9" Type="http://schemas.openxmlformats.org/officeDocument/2006/relationships/tags" Target="../tags/tag30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oleObject" Target="../embeddings/oleObject31.bin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12" Type="http://schemas.openxmlformats.org/officeDocument/2006/relationships/slideMaster" Target="../slideMasters/slideMaster33.xml"/><Relationship Id="rId2" Type="http://schemas.openxmlformats.org/officeDocument/2006/relationships/tags" Target="../tags/tag303.xml"/><Relationship Id="rId1" Type="http://schemas.openxmlformats.org/officeDocument/2006/relationships/vmlDrawing" Target="../drawings/vmlDrawing31.v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5" Type="http://schemas.openxmlformats.org/officeDocument/2006/relationships/tags" Target="../tags/tag306.xml"/><Relationship Id="rId10" Type="http://schemas.openxmlformats.org/officeDocument/2006/relationships/tags" Target="../tags/tag311.xml"/><Relationship Id="rId4" Type="http://schemas.openxmlformats.org/officeDocument/2006/relationships/tags" Target="../tags/tag305.xml"/><Relationship Id="rId9" Type="http://schemas.openxmlformats.org/officeDocument/2006/relationships/tags" Target="../tags/tag310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7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oleObject" Target="../embeddings/oleObject32.bin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12" Type="http://schemas.openxmlformats.org/officeDocument/2006/relationships/slideMaster" Target="../slideMasters/slideMaster34.xml"/><Relationship Id="rId2" Type="http://schemas.openxmlformats.org/officeDocument/2006/relationships/tags" Target="../tags/tag313.xml"/><Relationship Id="rId1" Type="http://schemas.openxmlformats.org/officeDocument/2006/relationships/vmlDrawing" Target="../drawings/vmlDrawing32.v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5" Type="http://schemas.openxmlformats.org/officeDocument/2006/relationships/tags" Target="../tags/tag316.xml"/><Relationship Id="rId10" Type="http://schemas.openxmlformats.org/officeDocument/2006/relationships/tags" Target="../tags/tag321.xml"/><Relationship Id="rId4" Type="http://schemas.openxmlformats.org/officeDocument/2006/relationships/tags" Target="../tags/tag315.xml"/><Relationship Id="rId9" Type="http://schemas.openxmlformats.org/officeDocument/2006/relationships/tags" Target="../tags/tag320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9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oleObject" Target="../embeddings/oleObject33.bin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slideMaster" Target="../slideMasters/slideMaster35.xml"/><Relationship Id="rId2" Type="http://schemas.openxmlformats.org/officeDocument/2006/relationships/tags" Target="../tags/tag323.xml"/><Relationship Id="rId1" Type="http://schemas.openxmlformats.org/officeDocument/2006/relationships/vmlDrawing" Target="../drawings/vmlDrawing33.v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5" Type="http://schemas.openxmlformats.org/officeDocument/2006/relationships/tags" Target="../tags/tag326.xml"/><Relationship Id="rId10" Type="http://schemas.openxmlformats.org/officeDocument/2006/relationships/tags" Target="../tags/tag331.xml"/><Relationship Id="rId4" Type="http://schemas.openxmlformats.org/officeDocument/2006/relationships/tags" Target="../tags/tag325.xml"/><Relationship Id="rId9" Type="http://schemas.openxmlformats.org/officeDocument/2006/relationships/tags" Target="../tags/tag33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oleObject" Target="../embeddings/oleObject34.bin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slideMaster" Target="../slideMasters/slideMaster36.xml"/><Relationship Id="rId2" Type="http://schemas.openxmlformats.org/officeDocument/2006/relationships/tags" Target="../tags/tag333.xml"/><Relationship Id="rId1" Type="http://schemas.openxmlformats.org/officeDocument/2006/relationships/vmlDrawing" Target="../drawings/vmlDrawing34.v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0" Type="http://schemas.openxmlformats.org/officeDocument/2006/relationships/tags" Target="../tags/tag341.xml"/><Relationship Id="rId4" Type="http://schemas.openxmlformats.org/officeDocument/2006/relationships/tags" Target="../tags/tag335.xml"/><Relationship Id="rId9" Type="http://schemas.openxmlformats.org/officeDocument/2006/relationships/tags" Target="../tags/tag3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3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oleObject" Target="../embeddings/oleObject35.bin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12" Type="http://schemas.openxmlformats.org/officeDocument/2006/relationships/slideMaster" Target="../slideMasters/slideMaster37.xml"/><Relationship Id="rId2" Type="http://schemas.openxmlformats.org/officeDocument/2006/relationships/tags" Target="../tags/tag343.xml"/><Relationship Id="rId1" Type="http://schemas.openxmlformats.org/officeDocument/2006/relationships/vmlDrawing" Target="../drawings/vmlDrawing35.v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5" Type="http://schemas.openxmlformats.org/officeDocument/2006/relationships/tags" Target="../tags/tag346.xml"/><Relationship Id="rId10" Type="http://schemas.openxmlformats.org/officeDocument/2006/relationships/tags" Target="../tags/tag351.xml"/><Relationship Id="rId4" Type="http://schemas.openxmlformats.org/officeDocument/2006/relationships/tags" Target="../tags/tag345.xml"/><Relationship Id="rId9" Type="http://schemas.openxmlformats.org/officeDocument/2006/relationships/tags" Target="../tags/tag35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5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13" Type="http://schemas.openxmlformats.org/officeDocument/2006/relationships/oleObject" Target="../embeddings/oleObject36.bin"/><Relationship Id="rId3" Type="http://schemas.openxmlformats.org/officeDocument/2006/relationships/tags" Target="../tags/tag354.xml"/><Relationship Id="rId7" Type="http://schemas.openxmlformats.org/officeDocument/2006/relationships/tags" Target="../tags/tag358.xml"/><Relationship Id="rId12" Type="http://schemas.openxmlformats.org/officeDocument/2006/relationships/slideMaster" Target="../slideMasters/slideMaster38.xml"/><Relationship Id="rId2" Type="http://schemas.openxmlformats.org/officeDocument/2006/relationships/tags" Target="../tags/tag353.xml"/><Relationship Id="rId1" Type="http://schemas.openxmlformats.org/officeDocument/2006/relationships/vmlDrawing" Target="../drawings/vmlDrawing36.v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5" Type="http://schemas.openxmlformats.org/officeDocument/2006/relationships/tags" Target="../tags/tag356.xml"/><Relationship Id="rId10" Type="http://schemas.openxmlformats.org/officeDocument/2006/relationships/tags" Target="../tags/tag361.xml"/><Relationship Id="rId4" Type="http://schemas.openxmlformats.org/officeDocument/2006/relationships/tags" Target="../tags/tag355.xml"/><Relationship Id="rId9" Type="http://schemas.openxmlformats.org/officeDocument/2006/relationships/tags" Target="../tags/tag360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7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oleObject" Target="../embeddings/oleObject37.bin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12" Type="http://schemas.openxmlformats.org/officeDocument/2006/relationships/slideMaster" Target="../slideMasters/slideMaster39.xml"/><Relationship Id="rId2" Type="http://schemas.openxmlformats.org/officeDocument/2006/relationships/tags" Target="../tags/tag363.xml"/><Relationship Id="rId1" Type="http://schemas.openxmlformats.org/officeDocument/2006/relationships/vmlDrawing" Target="../drawings/vmlDrawing37.v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5" Type="http://schemas.openxmlformats.org/officeDocument/2006/relationships/tags" Target="../tags/tag366.xml"/><Relationship Id="rId10" Type="http://schemas.openxmlformats.org/officeDocument/2006/relationships/tags" Target="../tags/tag371.xml"/><Relationship Id="rId4" Type="http://schemas.openxmlformats.org/officeDocument/2006/relationships/tags" Target="../tags/tag365.xml"/><Relationship Id="rId9" Type="http://schemas.openxmlformats.org/officeDocument/2006/relationships/tags" Target="../tags/tag370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9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oleObject" Target="../embeddings/oleObject38.bin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12" Type="http://schemas.openxmlformats.org/officeDocument/2006/relationships/slideMaster" Target="../slideMasters/slideMaster40.xml"/><Relationship Id="rId2" Type="http://schemas.openxmlformats.org/officeDocument/2006/relationships/tags" Target="../tags/tag373.xml"/><Relationship Id="rId1" Type="http://schemas.openxmlformats.org/officeDocument/2006/relationships/vmlDrawing" Target="../drawings/vmlDrawing38.v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5" Type="http://schemas.openxmlformats.org/officeDocument/2006/relationships/tags" Target="../tags/tag376.xml"/><Relationship Id="rId10" Type="http://schemas.openxmlformats.org/officeDocument/2006/relationships/tags" Target="../tags/tag381.xml"/><Relationship Id="rId4" Type="http://schemas.openxmlformats.org/officeDocument/2006/relationships/tags" Target="../tags/tag375.xml"/><Relationship Id="rId9" Type="http://schemas.openxmlformats.org/officeDocument/2006/relationships/tags" Target="../tags/tag380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oleObject" Target="../embeddings/oleObject3.bin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3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1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oleObject" Target="../embeddings/oleObject39.bin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12" Type="http://schemas.openxmlformats.org/officeDocument/2006/relationships/slideMaster" Target="../slideMasters/slideMaster41.xml"/><Relationship Id="rId2" Type="http://schemas.openxmlformats.org/officeDocument/2006/relationships/tags" Target="../tags/tag383.xml"/><Relationship Id="rId1" Type="http://schemas.openxmlformats.org/officeDocument/2006/relationships/vmlDrawing" Target="../drawings/vmlDrawing39.v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5" Type="http://schemas.openxmlformats.org/officeDocument/2006/relationships/tags" Target="../tags/tag386.xml"/><Relationship Id="rId10" Type="http://schemas.openxmlformats.org/officeDocument/2006/relationships/tags" Target="../tags/tag391.xml"/><Relationship Id="rId4" Type="http://schemas.openxmlformats.org/officeDocument/2006/relationships/tags" Target="../tags/tag385.xml"/><Relationship Id="rId9" Type="http://schemas.openxmlformats.org/officeDocument/2006/relationships/tags" Target="../tags/tag390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3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oleObject" Target="../embeddings/oleObject40.bin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12" Type="http://schemas.openxmlformats.org/officeDocument/2006/relationships/slideMaster" Target="../slideMasters/slideMaster42.xml"/><Relationship Id="rId2" Type="http://schemas.openxmlformats.org/officeDocument/2006/relationships/tags" Target="../tags/tag393.xml"/><Relationship Id="rId1" Type="http://schemas.openxmlformats.org/officeDocument/2006/relationships/vmlDrawing" Target="../drawings/vmlDrawing40.v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5" Type="http://schemas.openxmlformats.org/officeDocument/2006/relationships/tags" Target="../tags/tag396.xml"/><Relationship Id="rId10" Type="http://schemas.openxmlformats.org/officeDocument/2006/relationships/tags" Target="../tags/tag401.xml"/><Relationship Id="rId4" Type="http://schemas.openxmlformats.org/officeDocument/2006/relationships/tags" Target="../tags/tag395.xml"/><Relationship Id="rId9" Type="http://schemas.openxmlformats.org/officeDocument/2006/relationships/tags" Target="../tags/tag400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5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oleObject" Target="../embeddings/oleObject41.bin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12" Type="http://schemas.openxmlformats.org/officeDocument/2006/relationships/slideMaster" Target="../slideMasters/slideMaster43.xml"/><Relationship Id="rId2" Type="http://schemas.openxmlformats.org/officeDocument/2006/relationships/tags" Target="../tags/tag403.xml"/><Relationship Id="rId1" Type="http://schemas.openxmlformats.org/officeDocument/2006/relationships/vmlDrawing" Target="../drawings/vmlDrawing41.v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5" Type="http://schemas.openxmlformats.org/officeDocument/2006/relationships/tags" Target="../tags/tag406.xml"/><Relationship Id="rId10" Type="http://schemas.openxmlformats.org/officeDocument/2006/relationships/tags" Target="../tags/tag411.xml"/><Relationship Id="rId4" Type="http://schemas.openxmlformats.org/officeDocument/2006/relationships/tags" Target="../tags/tag405.xml"/><Relationship Id="rId9" Type="http://schemas.openxmlformats.org/officeDocument/2006/relationships/tags" Target="../tags/tag410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oleObject" Target="../embeddings/oleObject4.bin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33.xml"/><Relationship Id="rId1" Type="http://schemas.openxmlformats.org/officeDocument/2006/relationships/vmlDrawing" Target="../drawings/vmlDrawing4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oleObject" Target="../embeddings/oleObject5.bin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43.xml"/><Relationship Id="rId1" Type="http://schemas.openxmlformats.org/officeDocument/2006/relationships/vmlDrawing" Target="../drawings/vmlDrawing5.v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oleObject" Target="../embeddings/oleObject6.bin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53.xml"/><Relationship Id="rId1" Type="http://schemas.openxmlformats.org/officeDocument/2006/relationships/vmlDrawing" Target="../drawings/vmlDrawing6.v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oleObject" Target="../embeddings/oleObject7.bin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slideMaster" Target="../slideMasters/slideMaster8.xml"/><Relationship Id="rId2" Type="http://schemas.openxmlformats.org/officeDocument/2006/relationships/tags" Target="../tags/tag63.xml"/><Relationship Id="rId1" Type="http://schemas.openxmlformats.org/officeDocument/2006/relationships/vmlDrawing" Target="../drawings/vmlDrawing7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E5BC-2DB2-4B50-BB9F-D3A16CE7BE2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5709-421F-48FB-BD31-6B9958E263B9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4DB9-8B67-4325-A38B-733B9D077AC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EDDB82-16CF-498B-894E-64F666242A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21DA-9D9C-42E5-A1BD-FCD66B4C64B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7168BD-1292-42CB-B8B6-E7B856D8CF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7C12C-6843-461D-A0E7-651B1D12073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6C2BA3-8C5F-4DD3-AB56-2B767AC605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D22E8-A6B4-4768-A8EC-45D498C7073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0F45C4-0537-400C-ABBF-E438FC2742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445D5-DAAF-45B7-A5C2-BADEBB0EC63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AB454B-78F0-4BB7-87CD-11BEC26142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9188A-7DE4-4843-B663-B5D17A6BEA19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B123E9-E4CB-4713-ABA3-05BC139757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0C0A1-0485-4D0F-B1BF-8ABAE9A7B5D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8C2EA9-4D2D-4BCB-99B9-9D9798855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ED92-FEF6-4E36-8258-70EBFC97231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D800A9-D33F-410E-A38D-BC3F76E591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54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54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C21995A2-6E51-4D98-8095-00BAF905FF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55D93-FA1D-4C8E-9F0F-AA2EE30C9F3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C052-66F8-42C7-A70B-B9C0282DF0C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53E9-8762-44FF-BD28-55252205EC9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428A-C482-42DB-A3C8-CE29CCE9F74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1FEB-BDB1-4250-B222-1F45EE69DA3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D6859-908C-4E3D-85A2-8B796E6F5D89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1358-C6DE-4EFE-B4AA-B7DB161E31C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D266-4C5E-4747-8AAB-FE4F8E11FA5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E9B2-9611-48D5-A0DA-9DF2AC5A884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0552-9BE5-4021-A435-FB11C47DDDD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1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7E81-B8EC-407F-A3A1-A8DE944B290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1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DDE70-A624-4F2A-A43B-2C2AE2542F69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86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54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34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9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626E-C147-4F33-A8AD-1070BF6E1D4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AE63-885D-4BA8-9594-6832E741B21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4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324F4-783D-4729-B8DD-761F1A9D2639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9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DBBE-5068-4B8E-B1B9-052A759A78E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CB747-27C0-497B-8CAB-F8541210A35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4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BF0C-DF75-4852-8D90-3183BA457D3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EB3B-2B4E-422C-BD48-EB54662FA09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6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89ED3-6FDD-44E3-B07A-CD6A8326712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8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E1E6-DC1C-463F-ACCC-7F7FC6E9DDD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23" y="2840584"/>
            <a:ext cx="138176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14" y="5181600"/>
            <a:ext cx="11379203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1EC9-69D5-420C-A95B-188DD4775DE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074E-FA6B-4975-84CF-ECD251640C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32D6-177E-46E2-9924-13A68F52148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B03BF-20C1-453D-8A5E-9878F03C119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6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1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5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CD55-F58E-4E1D-8BA6-3101229C9BF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E1EC-3520-4FF9-B157-194DA7E054A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E7F0E-9A65-4965-BB55-712B5AC7A49B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3AD2-46AD-400F-947E-23523244BFA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0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FAC9-986E-48D4-8083-21DA3DF3C2A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79F0-5430-44D3-9F0F-0300406F2FA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58590-4FA0-4107-B458-E5CDC0964B0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0B49-FC71-41EE-888D-374F4CDBF3A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B41F-C845-4795-B0A4-E97F8BE1E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3AD8-240A-4FFA-B187-F3C36168B18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3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8E31F-9FFA-49FA-A253-216AA7904FE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0703-C1AE-4AB9-9046-A5231ED8AE9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4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7577C-7157-48A7-9261-D1590325A82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8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5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CC999-45E7-4054-B7F5-61DB2F5BE12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D0D28-96A1-4C26-A5CC-159C81197A2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65580-AC7B-4A5D-A3FC-7EFBF92A32B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A441-E7CB-435C-A067-9D5284B1236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CA93D-40FB-499E-89FD-8819FF550F4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113" y="5875867"/>
            <a:ext cx="13817600" cy="1816100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4113" y="3875655"/>
            <a:ext cx="13817600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3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BE93B-3F94-4FB1-BCF3-15591564B5A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C6495-8831-49B3-AA52-1EDA962D99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46DC4-376B-42CE-925E-A3D4551D79B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8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A503-6C34-44C6-AAE7-831C26A25A0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9540B-532A-4D6C-B9FF-D2053176A97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BA3F-5D57-4160-999A-B5500D257339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9FE-F273-464F-90B3-1D6EE701D8F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ABB7-2BE3-4F01-8766-F91AC0E5FC0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261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5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BB92-4E3E-45B8-822E-8EB64C8C6E3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F9F0-E5FE-4829-A4A2-2F39D7B854F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788E-0C7B-41F1-82FC-3A2642C72F3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5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16" y="2844829"/>
            <a:ext cx="5350933" cy="804545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31475" y="2844829"/>
            <a:ext cx="5350933" cy="804545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F255-02C8-4BCF-8520-F54DFBB2398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437DE-5F3B-42EC-BF0A-F3E8511DB2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D24CF-3E54-48CF-A892-EE4379E2154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14F8-8E2E-4964-BCA5-31C72ACAACC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8C3D-7EEF-4565-856B-AAB6BDC8DBD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50DE-B938-4C18-83E7-7949F539610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1DC0-F9D2-4F50-97A4-E1C2F9FDCAB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BBEAA-8ADB-49C0-ADAD-79E132027B0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4A5DB-3E1B-4969-94A7-02B885AE433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B89C-8896-4BBD-B8B0-FE371A034BF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0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4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0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0897-1A40-43E0-BF7D-84928373EF79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13" y="366184"/>
            <a:ext cx="14630403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6" y="2046817"/>
            <a:ext cx="7182556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31" indent="0">
              <a:buNone/>
              <a:defRPr sz="2400" b="1"/>
            </a:lvl3pPr>
            <a:lvl4pPr marL="1828698" indent="0">
              <a:buNone/>
              <a:defRPr sz="2100" b="1"/>
            </a:lvl4pPr>
            <a:lvl5pPr marL="2438262" indent="0">
              <a:buNone/>
              <a:defRPr sz="2100" b="1"/>
            </a:lvl5pPr>
            <a:lvl6pPr marL="3047829" indent="0">
              <a:buNone/>
              <a:defRPr sz="2100" b="1"/>
            </a:lvl6pPr>
            <a:lvl7pPr marL="3657397" indent="0">
              <a:buNone/>
              <a:defRPr sz="2100" b="1"/>
            </a:lvl7pPr>
            <a:lvl8pPr marL="4266964" indent="0">
              <a:buNone/>
              <a:defRPr sz="2100" b="1"/>
            </a:lvl8pPr>
            <a:lvl9pPr marL="4876527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2806" y="2899833"/>
            <a:ext cx="7182556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57844" y="2046817"/>
            <a:ext cx="7185379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31" indent="0">
              <a:buNone/>
              <a:defRPr sz="2400" b="1"/>
            </a:lvl3pPr>
            <a:lvl4pPr marL="1828698" indent="0">
              <a:buNone/>
              <a:defRPr sz="2100" b="1"/>
            </a:lvl4pPr>
            <a:lvl5pPr marL="2438262" indent="0">
              <a:buNone/>
              <a:defRPr sz="2100" b="1"/>
            </a:lvl5pPr>
            <a:lvl6pPr marL="3047829" indent="0">
              <a:buNone/>
              <a:defRPr sz="2100" b="1"/>
            </a:lvl6pPr>
            <a:lvl7pPr marL="3657397" indent="0">
              <a:buNone/>
              <a:defRPr sz="2100" b="1"/>
            </a:lvl7pPr>
            <a:lvl8pPr marL="4266964" indent="0">
              <a:buNone/>
              <a:defRPr sz="2100" b="1"/>
            </a:lvl8pPr>
            <a:lvl9pPr marL="4876527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257844" y="2899833"/>
            <a:ext cx="7185379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65CE-7A5E-41C7-9770-687E4B9B9CF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2137-1EC6-48FD-AB40-594B290B8F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AB36-57E2-4187-806F-343C1FB81C2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132FD-B9E6-4783-A0ED-0A5715E7B22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DAA9-A59C-48A7-AB58-A3066887640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8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1ACF6-7C57-49C6-ADD9-B2BB5E2C1E1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70648-79DE-4C79-A53C-0B64F3A594E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5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E2BD8-694C-42CE-A68D-DC64EE6742BB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3CB-BBAD-49FD-A6C9-707957D235B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8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4C565-C140-44C1-BE69-4AB38FD694A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4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DD37-9EB0-406A-BE94-DC5AD8366D3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9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04BD-0406-495C-B146-D5EC44C26FA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DAD0C-1307-4468-868C-B922B939383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32F3-0CAF-4E87-99FF-CFE6DC055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301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2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7BCB-84E0-4891-B6E7-8E0A3DDEDE6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80EF-47B6-49D3-AA6C-B5D2C07B603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1F48-8E44-46F2-B76F-051AE0E0F95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9C58-3A10-4DA6-AF79-BD1BE23A3DF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9AD8-A377-4837-9510-A351D62E310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8BF2-D534-402D-B7BE-3D436720F23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8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F14E-6C51-494B-A576-985E95048A7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6C78-BB99-4D3A-90ED-CFDCD07E6F1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24AD-D563-4228-A562-A791012F31D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CB880-71E2-4AA2-AC9D-DF409059DD8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D724-A3B4-45F2-B086-011148A44C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CB10-4355-4FF3-9630-9BFA5DA59DF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95CD-14D8-4858-8E8E-84FA64C5C95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2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1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23" y="7961376"/>
            <a:ext cx="16256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39" tIns="72569" rIns="145139" bIns="72569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6256" y="8071104"/>
            <a:ext cx="3998976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39" tIns="72569" rIns="145139" bIns="72569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4048" y="8058912"/>
            <a:ext cx="12061952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39" tIns="72569" rIns="145139" bIns="72569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199493" y="5384800"/>
            <a:ext cx="11514667" cy="24384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99493" y="8066716"/>
            <a:ext cx="11921067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4100">
                <a:solidFill>
                  <a:srgbClr val="FFFFFF"/>
                </a:solidFill>
              </a:defRPr>
            </a:lvl1pPr>
            <a:lvl2pPr marL="725697" indent="0" algn="ctr">
              <a:buNone/>
            </a:lvl2pPr>
            <a:lvl3pPr marL="1451382" indent="0" algn="ctr">
              <a:buNone/>
            </a:lvl3pPr>
            <a:lvl4pPr marL="2177076" indent="0" algn="ctr">
              <a:buNone/>
            </a:lvl4pPr>
            <a:lvl5pPr marL="2902762" indent="0" algn="ctr">
              <a:buNone/>
            </a:lvl5pPr>
            <a:lvl6pPr marL="3628456" indent="0" algn="ctr">
              <a:buNone/>
            </a:lvl6pPr>
            <a:lvl7pPr marL="4354146" indent="0" algn="ctr">
              <a:buNone/>
            </a:lvl7pPr>
            <a:lvl8pPr marL="5079840" indent="0" algn="ctr">
              <a:buNone/>
            </a:lvl8pPr>
            <a:lvl9pPr marL="5805527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5467" y="8091599"/>
            <a:ext cx="3657600" cy="914400"/>
          </a:xfrm>
        </p:spPr>
        <p:txBody>
          <a:bodyPr>
            <a:no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7CEF32-54CF-4ED3-A236-4A13808436C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707392" y="315418"/>
            <a:ext cx="10430933" cy="48683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4224028" y="304800"/>
            <a:ext cx="1490133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FC1BBA-F0C9-4E85-AA33-7079A89177F5}" type="slidenum">
              <a:rPr lang="ru-RU" altLang="ru-RU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22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180" y="304800"/>
            <a:ext cx="14494933" cy="1320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BF829-4FB2-4E69-83F9-43CCEB42B50C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400A9C-BED8-496C-8A87-12CAC68F056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089180" y="2133600"/>
            <a:ext cx="14494933" cy="5994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38404" y="3657633"/>
            <a:ext cx="12663312" cy="2230967"/>
          </a:xfrm>
        </p:spPr>
        <p:txBody>
          <a:bodyPr anchor="t"/>
          <a:lstStyle>
            <a:lvl1pPr marL="0" indent="0">
              <a:buNone/>
              <a:defRPr sz="4400">
                <a:solidFill>
                  <a:schemeClr val="tx2"/>
                </a:solidFill>
              </a:defRPr>
            </a:lvl1pPr>
            <a:lvl2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23" y="2032000"/>
            <a:ext cx="16256000" cy="1524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39" tIns="72569" rIns="145139" bIns="72569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" y="2133600"/>
            <a:ext cx="2302933" cy="1320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39" tIns="72569" rIns="145139" bIns="72569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8423" y="2133600"/>
            <a:ext cx="13817600" cy="1320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39" tIns="72569" rIns="145139" bIns="72569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133600"/>
            <a:ext cx="13546667" cy="1320800"/>
          </a:xfrm>
        </p:spPr>
        <p:txBody>
          <a:bodyPr/>
          <a:lstStyle>
            <a:lvl1pPr algn="l">
              <a:buNone/>
              <a:defRPr sz="71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64D560-29E3-4241-B0D3-8FD4C46B489B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27" y="2336800"/>
            <a:ext cx="2302933" cy="935568"/>
          </a:xfrm>
        </p:spPr>
        <p:txBody>
          <a:bodyPr>
            <a:noAutofit/>
          </a:bodyPr>
          <a:lstStyle>
            <a:lvl1pPr>
              <a:defRPr sz="3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056920-1C29-4356-9141-8DB07C7B3C3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46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1083733" y="2119423"/>
            <a:ext cx="69088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8613157" y="2119423"/>
            <a:ext cx="69088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8B67E72A-B0A2-48C8-87FE-C18F62CFD8D2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21DEBA8-2FB6-4B7F-A800-AFDD9D85204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95" y="364072"/>
            <a:ext cx="14494933" cy="115993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1083733" y="3251200"/>
            <a:ext cx="6908800" cy="4775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8534423" y="3251200"/>
            <a:ext cx="6908800" cy="4775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87B3E4C4-9535-4A20-9CFD-7E7499B7674E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332AE7E-63D2-45F9-BE8C-AE663142490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1083733" y="2336800"/>
            <a:ext cx="6908800" cy="85344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8534423" y="2336800"/>
            <a:ext cx="6908800" cy="85344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183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9330F-17D4-4E10-A3B1-25FB00971E40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B9F513-DF39-47BE-B74E-A8C6974A78A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8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887F9-C1C5-4521-9EEA-82612AF5384B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" y="8331201"/>
            <a:ext cx="948267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6054A7-1B36-465F-8861-2963BEB3FD24}" type="slidenum">
              <a:rPr lang="ru-RU" altLang="ru-RU" smtClean="0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0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AB34-D2FA-44EB-96B4-97D16EF88DC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24" y="364067"/>
            <a:ext cx="5348115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5684" y="364083"/>
            <a:ext cx="9087557" cy="7804151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24" y="1913505"/>
            <a:ext cx="5348115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31" indent="0">
              <a:buNone/>
              <a:defRPr sz="1300"/>
            </a:lvl3pPr>
            <a:lvl4pPr marL="1828698" indent="0">
              <a:buNone/>
              <a:defRPr sz="1300"/>
            </a:lvl4pPr>
            <a:lvl5pPr marL="2438262" indent="0">
              <a:buNone/>
              <a:defRPr sz="1300"/>
            </a:lvl5pPr>
            <a:lvl6pPr marL="3047829" indent="0">
              <a:buNone/>
              <a:defRPr sz="1300"/>
            </a:lvl6pPr>
            <a:lvl7pPr marL="3657397" indent="0">
              <a:buNone/>
              <a:defRPr sz="1300"/>
            </a:lvl7pPr>
            <a:lvl8pPr marL="4266964" indent="0">
              <a:buNone/>
              <a:defRPr sz="1300"/>
            </a:lvl8pPr>
            <a:lvl9pPr marL="4876527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65C06-9C2F-4EF4-A092-5812FC84FA0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30D3-5C46-4D95-9E55-79F850D25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60" y="364072"/>
            <a:ext cx="14359467" cy="1159933"/>
          </a:xfrm>
        </p:spPr>
        <p:txBody>
          <a:bodyPr anchor="ctr"/>
          <a:lstStyle>
            <a:lvl1pPr algn="l">
              <a:buNone/>
              <a:defRPr sz="71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CA335-19B9-46DB-A464-852FA0D79796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53D86D-903B-4A04-8507-034AC4B15EB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83733" y="2336800"/>
            <a:ext cx="2844800" cy="5791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17709" tIns="290278" rIns="217709" bIns="145139"/>
          <a:lstStyle>
            <a:lvl1pPr marL="0" indent="0">
              <a:spcAft>
                <a:spcPts val="1587"/>
              </a:spcAft>
              <a:buNone/>
              <a:defRPr sz="2900"/>
            </a:lvl1pPr>
            <a:lvl2pPr>
              <a:buNone/>
              <a:defRPr sz="1900"/>
            </a:lvl2pPr>
            <a:lvl3pPr>
              <a:buNone/>
              <a:defRPr sz="1600"/>
            </a:lvl3pPr>
            <a:lvl4pPr>
              <a:buNone/>
              <a:defRPr sz="1500"/>
            </a:lvl4pPr>
            <a:lvl5pPr>
              <a:buNone/>
              <a:defRPr sz="1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199483" y="2336800"/>
            <a:ext cx="11379203" cy="5892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724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4800" y="7315200"/>
            <a:ext cx="13004800" cy="914400"/>
          </a:xfrm>
        </p:spPr>
        <p:txBody>
          <a:bodyPr/>
          <a:lstStyle>
            <a:lvl1pPr marL="0" indent="0">
              <a:buFontTx/>
              <a:buNone/>
              <a:defRPr sz="2700"/>
            </a:lvl1pPr>
            <a:lvl2pPr>
              <a:buFontTx/>
              <a:buNone/>
              <a:defRPr sz="1900"/>
            </a:lvl2pPr>
            <a:lvl3pPr>
              <a:buFontTx/>
              <a:buNone/>
              <a:defRPr sz="1600"/>
            </a:lvl3pPr>
            <a:lvl4pPr>
              <a:buFontTx/>
              <a:buNone/>
              <a:defRPr sz="1500"/>
            </a:lvl4pPr>
            <a:lvl5pPr>
              <a:buFontTx/>
              <a:buNone/>
              <a:defRPr sz="1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6233" y="6096000"/>
            <a:ext cx="16256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39" tIns="72569" rIns="145139" bIns="72569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6256" y="6217920"/>
            <a:ext cx="2600960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39" tIns="72569" rIns="145139" bIns="72569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7264" y="6205728"/>
            <a:ext cx="13508736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39" tIns="72569" rIns="145139" bIns="72569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800" y="6197600"/>
            <a:ext cx="13004800" cy="914400"/>
          </a:xfrm>
        </p:spPr>
        <p:txBody>
          <a:bodyPr anchor="ctr"/>
          <a:lstStyle>
            <a:lvl1pPr algn="l">
              <a:buNone/>
              <a:defRPr sz="44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2573867" y="0"/>
            <a:ext cx="178816" cy="91561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39" tIns="72569" rIns="145139" bIns="72569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11108296" y="8331234"/>
            <a:ext cx="4741333" cy="486833"/>
          </a:xfrm>
        </p:spPr>
        <p:txBody>
          <a:bodyPr rtlCol="0"/>
          <a:lstStyle/>
          <a:p>
            <a:pPr>
              <a:defRPr/>
            </a:pPr>
            <a:fld id="{6308D926-B029-40FC-AA02-283DF8C163C4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26" y="6223025"/>
            <a:ext cx="2573867" cy="884771"/>
          </a:xfrm>
        </p:spPr>
        <p:txBody>
          <a:bodyPr rtlCol="0"/>
          <a:lstStyle>
            <a:lvl1pPr>
              <a:defRPr sz="4400"/>
            </a:lvl1pPr>
          </a:lstStyle>
          <a:p>
            <a:pPr>
              <a:defRPr/>
            </a:pPr>
            <a:fld id="{77BD046F-B59C-460C-9E67-33D2A6C1D6F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844813" y="8330977"/>
            <a:ext cx="8128003" cy="486833"/>
          </a:xfrm>
        </p:spPr>
        <p:txBody>
          <a:bodyPr rtlCol="0"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74385" y="0"/>
            <a:ext cx="13481643" cy="609193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51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92794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D588E6-CC2A-45BF-B6D6-91750BAF010B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C2213-C515-462C-A2C7-D613C700BBF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60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50133" y="812810"/>
            <a:ext cx="3657600" cy="73554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28" y="812825"/>
            <a:ext cx="9889067" cy="735541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50160" y="8331237"/>
            <a:ext cx="3928533" cy="486833"/>
          </a:xfrm>
        </p:spPr>
        <p:txBody>
          <a:bodyPr/>
          <a:lstStyle/>
          <a:p>
            <a:pPr>
              <a:defRPr/>
            </a:pPr>
            <a:fld id="{8EC9F9A5-C25A-4B64-B5A5-6D1E7A54BCBF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12806" y="8330977"/>
            <a:ext cx="9908415" cy="486833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10837925" y="0"/>
            <a:ext cx="568960" cy="9144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39" tIns="72569" rIns="145139" bIns="72569"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19205" y="812800"/>
            <a:ext cx="406400" cy="83312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39" tIns="72569" rIns="145139" bIns="72569"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19205" y="0"/>
            <a:ext cx="406400" cy="7112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39" tIns="72569" rIns="145139" bIns="72569"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10766805" y="138288"/>
            <a:ext cx="711200" cy="434624"/>
          </a:xfrm>
        </p:spPr>
        <p:txBody>
          <a:bodyPr/>
          <a:lstStyle/>
          <a:p>
            <a:pPr>
              <a:defRPr/>
            </a:pPr>
            <a:fld id="{A471DFE5-ECE6-4F02-9137-E4FA84E697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3107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48B1-927D-4C44-A051-1D97BE2015EB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6B1A4-E851-4323-AFAF-85280E05675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BCAD-1379-4594-94B0-1035EECC671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AA4C-771F-4BBD-8290-2FB4AA56043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83AC-2D2F-4751-86D5-EA4F6B009D9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CC314-1820-4CFA-B2B3-BCD5D0891AF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297" y="6400829"/>
            <a:ext cx="9753600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86297" y="817033"/>
            <a:ext cx="9753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70" indent="0">
              <a:buNone/>
              <a:defRPr sz="3900"/>
            </a:lvl2pPr>
            <a:lvl3pPr marL="1219131" indent="0">
              <a:buNone/>
              <a:defRPr sz="3200"/>
            </a:lvl3pPr>
            <a:lvl4pPr marL="1828698" indent="0">
              <a:buNone/>
              <a:defRPr sz="2700"/>
            </a:lvl4pPr>
            <a:lvl5pPr marL="2438262" indent="0">
              <a:buNone/>
              <a:defRPr sz="2700"/>
            </a:lvl5pPr>
            <a:lvl6pPr marL="3047829" indent="0">
              <a:buNone/>
              <a:defRPr sz="2700"/>
            </a:lvl6pPr>
            <a:lvl7pPr marL="3657397" indent="0">
              <a:buNone/>
              <a:defRPr sz="2700"/>
            </a:lvl7pPr>
            <a:lvl8pPr marL="4266964" indent="0">
              <a:buNone/>
              <a:defRPr sz="2700"/>
            </a:lvl8pPr>
            <a:lvl9pPr marL="4876527" indent="0">
              <a:buNone/>
              <a:defRPr sz="27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86297" y="7156456"/>
            <a:ext cx="9753600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31" indent="0">
              <a:buNone/>
              <a:defRPr sz="1300"/>
            </a:lvl3pPr>
            <a:lvl4pPr marL="1828698" indent="0">
              <a:buNone/>
              <a:defRPr sz="1300"/>
            </a:lvl4pPr>
            <a:lvl5pPr marL="2438262" indent="0">
              <a:buNone/>
              <a:defRPr sz="1300"/>
            </a:lvl5pPr>
            <a:lvl6pPr marL="3047829" indent="0">
              <a:buNone/>
              <a:defRPr sz="1300"/>
            </a:lvl6pPr>
            <a:lvl7pPr marL="3657397" indent="0">
              <a:buNone/>
              <a:defRPr sz="1300"/>
            </a:lvl7pPr>
            <a:lvl8pPr marL="4266964" indent="0">
              <a:buNone/>
              <a:defRPr sz="1300"/>
            </a:lvl8pPr>
            <a:lvl9pPr marL="4876527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D5419-2283-4081-B34E-67CD0E9EFC9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C2ED2-B93E-4B7A-9CF5-14E707B061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54A0-2981-4F96-9E7B-0C3E869654C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34D4-BF04-4D91-9414-6D3448FAF6EB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5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EAF99-CF6B-444E-90D7-8D53CB56614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3994-73AD-49E7-B642-5CCBAE5EE62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5D16-6916-4E7C-991E-F58E6C60D80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41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8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5FE2-844B-44A8-9362-F885AC5BC0E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2C8E8-8679-47C5-A827-082A4C451CF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46D98-B604-4AAE-BFF2-5ADF8D5640DB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A474-CDA8-4F99-9737-F405DBF4202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58AA-160F-4CFB-9D3F-4DE51509708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0FC9-BC26-4882-8D4C-AEC52D1195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B2BF2-6CCF-43AE-9449-DD4041AE0B19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F269-887E-4A82-8E50-16C3DCB8D27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7448-C6D6-4E55-BCAB-F61C351DE49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2376-0691-4A63-BDBE-186B0873B6B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BF6CC-5A09-4072-B068-97C0FAAF4ED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2774-D3CD-4AF6-9AF9-A420AEE60BE9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3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49D9-A4D6-47CD-AF9D-C409E53EAB5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6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8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4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2B65-80E0-416C-9A66-D33ECA90EFF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6720D-D947-4230-A023-5D059DBC26C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9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13" y="488951"/>
            <a:ext cx="2743203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31" y="488951"/>
            <a:ext cx="7958668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F9A1D-6216-4A4A-8E56-1EB47F16FF6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3CDE-D345-4B3B-9448-294A2D56B7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17B6-BA5A-4C6E-96EF-CF5A8D31024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B83E0-39BE-4039-A7F6-727A284EAEA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8EF0-F980-431E-ACFC-2A91AA1A198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2C29-03BE-4E43-B363-12C53C3BC3D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74D9-8088-486A-807A-97AFE932809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5FF4-6FD7-4628-9A59-580FC00C820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534EA-C516-462B-AC22-4AB12688CC6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0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BB52-FABB-46A5-B74D-3C042422204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4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CE7E-B2FF-432F-ABCE-82EFED39ABF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89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8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3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4D8F08-A3CD-4FA7-B271-2C59FF8DF4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DA3A-D37E-42B3-8A41-3B6B2012B87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0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E4D5-7E6A-4760-9AE4-EBAF3C17A85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67B3-AE1A-49BE-8B8A-40BA4FBFEAD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E8EF-3294-4948-BBCC-4760F86A262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11E7-DE9A-4182-86FD-C1B841D1A42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1D29-7BFD-4312-8039-F0F75E19572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618C-C9AA-44C9-A784-DCEFEB09EC0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B333D-8AD6-408C-81DB-3EF5285EE98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C5B5-4972-4452-A0D3-4680871EBF3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97210-66A0-44F9-83C2-C0B1DD5003B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ECAF-E619-4E27-AF92-5D24BC4C13D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556489-DD8F-43B4-8FF5-F5C718AE7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78CA-C4A2-49CC-919A-8DF02A378C3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1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8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9A8B-F4A9-4E17-ACCE-CAF8210E464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4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AF1BD-D5B8-42F0-A0CC-CAFFA9087AF9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1550-929D-405F-88A6-DBFAA19B5A7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08C64-DDE2-4460-8492-14FD5FA082B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E9A53-4DE2-466E-ACA2-B610D7640E7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1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167C-FB7F-4FC7-9A4E-A00C7DFAD869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9E34B-E83A-4B18-B09A-C08D8B77B64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6B38-9334-49A4-8F2F-F546D2A49FC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1A5B-3F9C-41F9-94D6-6FFF567D5EBB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6B4389-90E7-4F6A-B715-1981CF5D88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E27B7-D779-459F-BC73-4A84B05039F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9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A3E79-E71C-4924-A1FE-CB1B27CFFC5B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8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C7CB8-6479-4FA9-A549-13F64E83D54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436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8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F7F6-902D-4782-BB31-B694260818D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6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8F4C-0400-4074-8395-8A5B4368E7C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7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E97C1-0B30-4824-8EEC-643BC9F5353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6D2E2-71F0-4079-8D2F-5F7C56A21CC9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1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F834B-6268-4562-B580-8CCA5E2A751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BBCA-7BB7-4FCB-AC1C-63D7957237D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3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B684-BBCE-44AA-A4DD-F2E3E539FD9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764C07-BDC8-47A4-AE89-FF6BCA4A7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B67ED-5599-42E8-8551-8FBB4355F2E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6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BE30-69E1-4E50-B8A8-77D99D53B2F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7541-370C-40D4-9AE1-33BAE69D34E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7AF3-CA03-4AA3-9FB0-E786400E4BB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992F6-0561-40DA-903D-2ADD9181F9F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48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8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1294-E7FC-4E8C-9D26-CE047F3D401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7EC16-8A99-41C1-A5A7-063C47890AE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AD7A9-1E8B-4656-A6EE-80680604025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BC67-E74B-4538-AF4A-6720F9FF1DF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D5BE-325F-457C-9590-C9B0409D745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E4E9-D9A5-42F9-B250-9BA82DAE19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4FF0-C9BA-42A0-A14F-F693DF07EF7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9B85-5400-45C2-82C4-A424911BF9F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1598-550D-4BFF-90B8-6D4CD1E6DF1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D8C5-94DE-48FE-A980-05CF55233E4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FE2B3-6CD4-4763-96FC-86F1530B11F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2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E21B-D44C-4A5D-918A-97D44E6B4B0B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B27EC-3C0C-4F2A-8CF8-FEB14830940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8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0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BE11-A557-4DAF-A18E-1EC16FCF245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6AFE-A7D1-406F-A9A7-F74D3CAA442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7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F3BE-F425-4471-8A7F-D8BB1DE660F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C95620-BCAD-4D52-B5FC-9BFD9D78C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CE1D-C58E-4F84-8C1D-502CA4A880F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B2A2-A2D4-47E2-979D-88BEA711258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7CC1-AF0D-4842-ADEC-EA3E10E30DD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3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4584-6FC9-4D4B-B69C-54E109F3A78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5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19BF-2976-4E96-9666-2943BB55804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9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02B1-4BF3-4C89-895A-FF2AE4BDE43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2DAE-C2BB-4B4E-A8E6-E9A6079B167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F7F0-9789-4F0B-AFBD-6C17FFB3676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5FB9-6FE7-4AD9-AE60-29E00822E79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3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2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2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DAB8-F784-4F79-917F-A53A373E53BB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33572-68BA-4B72-BE16-595D2481C07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3D58EF-DEBE-4F0F-AEFF-866CBD7017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90" indent="0" algn="ctr">
              <a:buNone/>
              <a:defRPr sz="1600"/>
            </a:lvl4pPr>
            <a:lvl5pPr marL="1828656" indent="0" algn="ctr">
              <a:buNone/>
              <a:defRPr sz="1600"/>
            </a:lvl5pPr>
            <a:lvl6pPr marL="2285815" indent="0" algn="ctr">
              <a:buNone/>
              <a:defRPr sz="1600"/>
            </a:lvl6pPr>
            <a:lvl7pPr marL="2742979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7BCB-84E0-4891-B6E7-8E0A3DDEDE6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80EF-47B6-49D3-AA6C-B5D2C07B603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1F48-8E44-46F2-B76F-051AE0E0F95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9C58-3A10-4DA6-AF79-BD1BE23A3DF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4" y="486854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8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8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9AD8-A377-4837-9510-A351D62E310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0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8BF2-D534-402D-B7BE-3D436720F23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F14E-6C51-494B-A576-985E95048A7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2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6C78-BB99-4D3A-90ED-CFDCD07E6F1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90" indent="0">
              <a:buNone/>
              <a:defRPr sz="2100"/>
            </a:lvl4pPr>
            <a:lvl5pPr marL="1828656" indent="0">
              <a:buNone/>
              <a:defRPr sz="2100"/>
            </a:lvl5pPr>
            <a:lvl6pPr marL="2285815" indent="0">
              <a:buNone/>
              <a:defRPr sz="2100"/>
            </a:lvl6pPr>
            <a:lvl7pPr marL="2742979" indent="0">
              <a:buNone/>
              <a:defRPr sz="2100"/>
            </a:lvl7pPr>
            <a:lvl8pPr marL="3200144" indent="0">
              <a:buNone/>
              <a:defRPr sz="2100"/>
            </a:lvl8pPr>
            <a:lvl9pPr marL="3657309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24AD-D563-4228-A562-A791012F31D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CB10-4355-4FF3-9630-9BFA5DA59DF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4788-F183-43EE-8250-6A862C3CCF99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6229-CF05-418B-9FD6-0646128D46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95CD-14D8-4858-8E8E-84FA64C5C95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6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8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48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7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7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9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90" indent="0" algn="ctr">
              <a:buNone/>
              <a:defRPr sz="1600"/>
            </a:lvl4pPr>
            <a:lvl5pPr marL="1828656" indent="0" algn="ctr">
              <a:buNone/>
              <a:defRPr sz="1600"/>
            </a:lvl5pPr>
            <a:lvl6pPr marL="2285815" indent="0" algn="ctr">
              <a:buNone/>
              <a:defRPr sz="1600"/>
            </a:lvl6pPr>
            <a:lvl7pPr marL="2742979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BE11-A557-4DAF-A18E-1EC16FCF245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6AFE-A7D1-406F-A9A7-F74D3CAA442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8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CE1D-C58E-4F84-8C1D-502CA4A880F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B2A2-A2D4-47E2-979D-88BEA711258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2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4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5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5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7CC1-AF0D-4842-ADEC-EA3E10E30DD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4584-6FC9-4D4B-B69C-54E109F3A78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19BF-2976-4E96-9666-2943BB55804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3" y="8475166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02B1-4BF3-4C89-895A-FF2AE4BDE43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4D42F-4FF9-4FE9-B34B-1CB6779FF75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0D8523-1093-4B1B-85E5-4EC727C1C2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90" indent="0">
              <a:buNone/>
              <a:defRPr sz="2100"/>
            </a:lvl4pPr>
            <a:lvl5pPr marL="1828656" indent="0">
              <a:buNone/>
              <a:defRPr sz="2100"/>
            </a:lvl5pPr>
            <a:lvl6pPr marL="2285815" indent="0">
              <a:buNone/>
              <a:defRPr sz="2100"/>
            </a:lvl6pPr>
            <a:lvl7pPr marL="2742979" indent="0">
              <a:buNone/>
              <a:defRPr sz="2100"/>
            </a:lvl7pPr>
            <a:lvl8pPr marL="3200144" indent="0">
              <a:buNone/>
              <a:defRPr sz="2100"/>
            </a:lvl8pPr>
            <a:lvl9pPr marL="3657309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2DAE-C2BB-4B4E-A8E6-E9A6079B167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F7F0-9789-4F0B-AFBD-6C17FFB3676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5FB9-6FE7-4AD9-AE60-29E00822E79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5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7" y="3688157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48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4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7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E5BC-2DB2-4B50-BB9F-D3A16CE7BE2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AB34-D2FA-44EB-96B4-97D16EF88DC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1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DAB8-F784-4F79-917F-A53A373E53BB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39F5-2E6B-4A5D-9642-7EF5C81E1F3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8BE5-8640-4D35-B4D8-24E47FFCAD7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3E6F-8C30-4F8C-8D58-5C663F43286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4C9D-DCC9-44A0-A3F7-1C20A3C7C86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5FCB5B-6304-4BA1-B199-1A0A53969D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ED596-5743-4A29-852E-D019336A0E7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901D-5D90-4894-8618-BFFF8F6CDFA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767F-17F7-4EE1-B1B9-09593D6EEA9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5709-421F-48FB-BD31-6B9958E263B9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5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C052-66F8-42C7-A70B-B9C0282DF0C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9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6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90" indent="0" algn="ctr">
              <a:buNone/>
              <a:defRPr sz="1600"/>
            </a:lvl4pPr>
            <a:lvl5pPr marL="1828656" indent="0" algn="ctr">
              <a:buNone/>
              <a:defRPr sz="1600"/>
            </a:lvl5pPr>
            <a:lvl6pPr marL="2285815" indent="0" algn="ctr">
              <a:buNone/>
              <a:defRPr sz="1600"/>
            </a:lvl6pPr>
            <a:lvl7pPr marL="2742979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7BCB-84E0-4891-B6E7-8E0A3DDEDE6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80EF-47B6-49D3-AA6C-B5D2C07B603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5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8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1F48-8E44-46F2-B76F-051AE0E0F95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9C58-3A10-4DA6-AF79-BD1BE23A3DF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C66F-ED05-4345-A9D7-23B36A28324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0192E2-22B6-4CEB-96D8-D5BDD7CBBA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4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5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5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9AD8-A377-4837-9510-A351D62E310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8BF2-D534-402D-B7BE-3D436720F23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F14E-6C51-494B-A576-985E95048A7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3" y="8475166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6C78-BB99-4D3A-90ED-CFDCD07E6F1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8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90" indent="0">
              <a:buNone/>
              <a:defRPr sz="2100"/>
            </a:lvl4pPr>
            <a:lvl5pPr marL="1828656" indent="0">
              <a:buNone/>
              <a:defRPr sz="2100"/>
            </a:lvl5pPr>
            <a:lvl6pPr marL="2285815" indent="0">
              <a:buNone/>
              <a:defRPr sz="2100"/>
            </a:lvl6pPr>
            <a:lvl7pPr marL="2742979" indent="0">
              <a:buNone/>
              <a:defRPr sz="2100"/>
            </a:lvl7pPr>
            <a:lvl8pPr marL="3200144" indent="0">
              <a:buNone/>
              <a:defRPr sz="2100"/>
            </a:lvl8pPr>
            <a:lvl9pPr marL="3657309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24AD-D563-4228-A562-A791012F31D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CB10-4355-4FF3-9630-9BFA5DA59DF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95CD-14D8-4858-8E8E-84FA64C5C95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7" y="3688157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48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3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0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2B65-80E0-416C-9A66-D33ECA90EFF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6720D-D947-4230-A023-5D059DBC26C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0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A3AE7-414B-49F4-9EBB-C96F7F27BDE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21DCD0-7D0D-465E-87C2-E4B2470CD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17B6-BA5A-4C6E-96EF-CF5A8D31024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B83E0-39BE-4039-A7F6-727A284EAEA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8EF0-F980-431E-ACFC-2A91AA1A198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1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2C29-03BE-4E43-B363-12C53C3BC3D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74D9-8088-486A-807A-97AFE932809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2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5FF4-6FD7-4628-9A59-580FC00C820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534EA-C516-462B-AC22-4AB12688CC6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BB52-FABB-46A5-B74D-3C042422204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4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CE7E-B2FF-432F-ABCE-82EFED39ABF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4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8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54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15B31C7F-BB59-44FA-AAF7-08619F3C4E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48B1-927D-4C44-A051-1D97BE2015EB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6B1A4-E851-4323-AFAF-85280E05675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BCAD-1379-4594-94B0-1035EECC671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6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AA4C-771F-4BBD-8290-2FB4AA56043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2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83AC-2D2F-4751-86D5-EA4F6B009D9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CC314-1820-4CFA-B2B3-BCD5D0891AF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8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54A0-2981-4F96-9E7B-0C3E869654C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34D4-BF04-4D91-9414-6D3448FAF6EB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EAF99-CF6B-444E-90D7-8D53CB56614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3994-73AD-49E7-B642-5CCBAE5EE62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8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59CB-F4D4-47E4-B2F5-1B87BB2BF06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FC1BBA-F0C9-4E85-AA33-7079A89177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5D16-6916-4E7C-991E-F58E6C60D80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4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7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90" indent="0" algn="ctr">
              <a:buNone/>
              <a:defRPr sz="1600"/>
            </a:lvl4pPr>
            <a:lvl5pPr marL="1828656" indent="0" algn="ctr">
              <a:buNone/>
              <a:defRPr sz="1600"/>
            </a:lvl5pPr>
            <a:lvl6pPr marL="2285815" indent="0" algn="ctr">
              <a:buNone/>
              <a:defRPr sz="1600"/>
            </a:lvl6pPr>
            <a:lvl7pPr marL="2742979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BE11-A557-4DAF-A18E-1EC16FCF245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6AFE-A7D1-406F-A9A7-F74D3CAA442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8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CE1D-C58E-4F84-8C1D-502CA4A880F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7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B2A2-A2D4-47E2-979D-88BEA711258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4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4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5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5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7CC1-AF0D-4842-ADEC-EA3E10E30DD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4584-6FC9-4D4B-B69C-54E109F3A78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19BF-2976-4E96-9666-2943BB55804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3" y="8475166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02B1-4BF3-4C89-895A-FF2AE4BDE43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9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2F8C-0363-4D5C-99B6-4B04461F633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00A9C-BED8-496C-8A87-12CAC68F0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90" indent="0">
              <a:buNone/>
              <a:defRPr sz="2100"/>
            </a:lvl4pPr>
            <a:lvl5pPr marL="1828656" indent="0">
              <a:buNone/>
              <a:defRPr sz="2100"/>
            </a:lvl5pPr>
            <a:lvl6pPr marL="2285815" indent="0">
              <a:buNone/>
              <a:defRPr sz="2100"/>
            </a:lvl6pPr>
            <a:lvl7pPr marL="2742979" indent="0">
              <a:buNone/>
              <a:defRPr sz="2100"/>
            </a:lvl7pPr>
            <a:lvl8pPr marL="3200144" indent="0">
              <a:buNone/>
              <a:defRPr sz="2100"/>
            </a:lvl8pPr>
            <a:lvl9pPr marL="3657309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2DAE-C2BB-4B4E-A8E6-E9A6079B167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F7F0-9789-4F0B-AFBD-6C17FFB3676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5FB9-6FE7-4AD9-AE60-29E00822E79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5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7" y="3688157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48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84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6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90" indent="0" algn="ctr">
              <a:buNone/>
              <a:defRPr sz="1600"/>
            </a:lvl4pPr>
            <a:lvl5pPr marL="1828656" indent="0" algn="ctr">
              <a:buNone/>
              <a:defRPr sz="1600"/>
            </a:lvl5pPr>
            <a:lvl6pPr marL="2285815" indent="0" algn="ctr">
              <a:buNone/>
              <a:defRPr sz="1600"/>
            </a:lvl6pPr>
            <a:lvl7pPr marL="2742979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BE11-A557-4DAF-A18E-1EC16FCF245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6AFE-A7D1-406F-A9A7-F74D3CAA442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8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CE1D-C58E-4F84-8C1D-502CA4A880F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B2A2-A2D4-47E2-979D-88BEA711258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4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5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5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7CC1-AF0D-4842-ADEC-EA3E10E30DD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3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4584-6FC9-4D4B-B69C-54E109F3A78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F24A-E249-414A-A187-4B20D808C7E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056920-1C29-4356-9141-8DB07C7B3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19BF-2976-4E96-9666-2943BB55804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3" y="8475166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02B1-4BF3-4C89-895A-FF2AE4BDE43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90" indent="0">
              <a:buNone/>
              <a:defRPr sz="2100"/>
            </a:lvl4pPr>
            <a:lvl5pPr marL="1828656" indent="0">
              <a:buNone/>
              <a:defRPr sz="2100"/>
            </a:lvl5pPr>
            <a:lvl6pPr marL="2285815" indent="0">
              <a:buNone/>
              <a:defRPr sz="2100"/>
            </a:lvl6pPr>
            <a:lvl7pPr marL="2742979" indent="0">
              <a:buNone/>
              <a:defRPr sz="2100"/>
            </a:lvl7pPr>
            <a:lvl8pPr marL="3200144" indent="0">
              <a:buNone/>
              <a:defRPr sz="2100"/>
            </a:lvl8pPr>
            <a:lvl9pPr marL="3657309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2DAE-C2BB-4B4E-A8E6-E9A6079B167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F7F0-9789-4F0B-AFBD-6C17FFB3676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5FB9-6FE7-4AD9-AE60-29E00822E79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7" y="3688157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48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6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90" indent="0" algn="ctr">
              <a:buNone/>
              <a:defRPr sz="1600"/>
            </a:lvl4pPr>
            <a:lvl5pPr marL="1828656" indent="0" algn="ctr">
              <a:buNone/>
              <a:defRPr sz="1600"/>
            </a:lvl5pPr>
            <a:lvl6pPr marL="2285815" indent="0" algn="ctr">
              <a:buNone/>
              <a:defRPr sz="1600"/>
            </a:lvl6pPr>
            <a:lvl7pPr marL="2742979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DA3A-D37E-42B3-8A41-3B6B2012B87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0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E4D5-7E6A-4760-9AE4-EBAF3C17A85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8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67B3-AE1A-49BE-8B8A-40BA4FBFEAD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0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E8EF-3294-4948-BBCC-4760F86A262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6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39F5-2E6B-4A5D-9642-7EF5C81E1F3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EA44-8C6D-40A0-9BE3-299E0DC421A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DEBA8-2FB6-4B7F-A800-AFDD9D8520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4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5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5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11E7-DE9A-4182-86FD-C1B841D1A42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1D29-7BFD-4312-8039-F0F75E19572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618C-C9AA-44C9-A784-DCEFEB09EC0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3" y="8475166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B333D-8AD6-408C-81DB-3EF5285EE98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90" indent="0">
              <a:buNone/>
              <a:defRPr sz="2100"/>
            </a:lvl4pPr>
            <a:lvl5pPr marL="1828656" indent="0">
              <a:buNone/>
              <a:defRPr sz="2100"/>
            </a:lvl5pPr>
            <a:lvl6pPr marL="2285815" indent="0">
              <a:buNone/>
              <a:defRPr sz="2100"/>
            </a:lvl6pPr>
            <a:lvl7pPr marL="2742979" indent="0">
              <a:buNone/>
              <a:defRPr sz="2100"/>
            </a:lvl7pPr>
            <a:lvl8pPr marL="3200144" indent="0">
              <a:buNone/>
              <a:defRPr sz="2100"/>
            </a:lvl8pPr>
            <a:lvl9pPr marL="3657309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C5B5-4972-4452-A0D3-4680871EBF3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97210-66A0-44F9-83C2-C0B1DD5003B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78CA-C4A2-49CC-919A-8DF02A378C3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7" y="3688157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48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0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4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90" indent="0" algn="ctr">
              <a:buNone/>
              <a:defRPr sz="1600"/>
            </a:lvl4pPr>
            <a:lvl5pPr marL="1828656" indent="0" algn="ctr">
              <a:buNone/>
              <a:defRPr sz="1600"/>
            </a:lvl5pPr>
            <a:lvl6pPr marL="2285815" indent="0" algn="ctr">
              <a:buNone/>
              <a:defRPr sz="1600"/>
            </a:lvl6pPr>
            <a:lvl7pPr marL="2742979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E5BC-2DB2-4B50-BB9F-D3A16CE7BE2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AB34-D2FA-44EB-96B4-97D16EF88DC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6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7B5ED-C416-4339-AD1D-965CB0D2FC6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32AE7E-63D2-45F9-BE8C-AE6631424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8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DAB8-F784-4F79-917F-A53A373E53BB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39F5-2E6B-4A5D-9642-7EF5C81E1F3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3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4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5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5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8BE5-8640-4D35-B4D8-24E47FFCAD7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3E6F-8C30-4F8C-8D58-5C663F43286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ED596-5743-4A29-852E-D019336A0E7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3" y="8475166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2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901D-5D90-4894-8618-BFFF8F6CDFA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90" indent="0">
              <a:buNone/>
              <a:defRPr sz="2100"/>
            </a:lvl4pPr>
            <a:lvl5pPr marL="1828656" indent="0">
              <a:buNone/>
              <a:defRPr sz="2100"/>
            </a:lvl5pPr>
            <a:lvl6pPr marL="2285815" indent="0">
              <a:buNone/>
              <a:defRPr sz="2100"/>
            </a:lvl6pPr>
            <a:lvl7pPr marL="2742979" indent="0">
              <a:buNone/>
              <a:defRPr sz="2100"/>
            </a:lvl7pPr>
            <a:lvl8pPr marL="3200144" indent="0">
              <a:buNone/>
              <a:defRPr sz="2100"/>
            </a:lvl8pPr>
            <a:lvl9pPr marL="3657309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767F-17F7-4EE1-B1B9-09593D6EEA9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3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5709-421F-48FB-BD31-6B9958E263B9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C052-66F8-42C7-A70B-B9C0282DF0C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7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7" y="3688157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48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2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CE110-1CAE-4720-BD81-202C976B21F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B9F513-DF39-47BE-B74E-A8C6974A7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90" indent="0" algn="ctr">
              <a:buNone/>
              <a:defRPr sz="1600"/>
            </a:lvl4pPr>
            <a:lvl5pPr marL="1828656" indent="0" algn="ctr">
              <a:buNone/>
              <a:defRPr sz="1600"/>
            </a:lvl5pPr>
            <a:lvl6pPr marL="2285815" indent="0" algn="ctr">
              <a:buNone/>
              <a:defRPr sz="1600"/>
            </a:lvl6pPr>
            <a:lvl7pPr marL="2742979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1294-E7FC-4E8C-9D26-CE047F3D401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7EC16-8A99-41C1-A5A7-063C47890AE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8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AD7A9-1E8B-4656-A6EE-80680604025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BC67-E74B-4538-AF4A-6720F9FF1DF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6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4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5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5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4FF0-C9BA-42A0-A14F-F693DF07EF7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9B85-5400-45C2-82C4-A424911BF9F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1598-550D-4BFF-90B8-6D4CD1E6DF1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3" y="8475166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D8C5-94DE-48FE-A980-05CF55233E4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90" indent="0">
              <a:buNone/>
              <a:defRPr sz="2100"/>
            </a:lvl4pPr>
            <a:lvl5pPr marL="1828656" indent="0">
              <a:buNone/>
              <a:defRPr sz="2100"/>
            </a:lvl5pPr>
            <a:lvl6pPr marL="2285815" indent="0">
              <a:buNone/>
              <a:defRPr sz="2100"/>
            </a:lvl6pPr>
            <a:lvl7pPr marL="2742979" indent="0">
              <a:buNone/>
              <a:defRPr sz="2100"/>
            </a:lvl7pPr>
            <a:lvl8pPr marL="3200144" indent="0">
              <a:buNone/>
              <a:defRPr sz="2100"/>
            </a:lvl8pPr>
            <a:lvl9pPr marL="3657309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FE2B3-6CD4-4763-96FC-86F1530B11F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E21B-D44C-4A5D-918A-97D44E6B4B0B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90F4-7888-4132-B124-E2954AE7004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6054A7-1B36-465F-8861-2963BEB3F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B27EC-3C0C-4F2A-8CF8-FEB14830940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7" y="3688157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48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56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90" indent="0" algn="ctr">
              <a:buNone/>
              <a:defRPr sz="1600"/>
            </a:lvl4pPr>
            <a:lvl5pPr marL="1828656" indent="0" algn="ctr">
              <a:buNone/>
              <a:defRPr sz="1600"/>
            </a:lvl5pPr>
            <a:lvl6pPr marL="2285815" indent="0" algn="ctr">
              <a:buNone/>
              <a:defRPr sz="1600"/>
            </a:lvl6pPr>
            <a:lvl7pPr marL="2742979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7BCB-84E0-4891-B6E7-8E0A3DDEDE6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1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80EF-47B6-49D3-AA6C-B5D2C07B603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8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1F48-8E44-46F2-B76F-051AE0E0F95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9C58-3A10-4DA6-AF79-BD1BE23A3DF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4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5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5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9AD8-A377-4837-9510-A351D62E310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3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8BF2-D534-402D-B7BE-3D436720F23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1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F14E-6C51-494B-A576-985E95048A7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3" y="8475166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6C78-BB99-4D3A-90ED-CFDCD07E6F1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4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FC51-EF54-4488-94D1-CCC71F8DDEF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53D86D-903B-4A04-8507-034AC4B15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90" indent="0">
              <a:buNone/>
              <a:defRPr sz="2100"/>
            </a:lvl4pPr>
            <a:lvl5pPr marL="1828656" indent="0">
              <a:buNone/>
              <a:defRPr sz="2100"/>
            </a:lvl5pPr>
            <a:lvl6pPr marL="2285815" indent="0">
              <a:buNone/>
              <a:defRPr sz="2100"/>
            </a:lvl6pPr>
            <a:lvl7pPr marL="2742979" indent="0">
              <a:buNone/>
              <a:defRPr sz="2100"/>
            </a:lvl7pPr>
            <a:lvl8pPr marL="3200144" indent="0">
              <a:buNone/>
              <a:defRPr sz="2100"/>
            </a:lvl8pPr>
            <a:lvl9pPr marL="3657309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24AD-D563-4228-A562-A791012F31D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CB10-4355-4FF3-9630-9BFA5DA59DF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95CD-14D8-4858-8E8E-84FA64C5C95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9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7" y="3688157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48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8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48B1-927D-4C44-A051-1D97BE2015EB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6B1A4-E851-4323-AFAF-85280E05675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4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BCAD-1379-4594-94B0-1035EECC671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AA4C-771F-4BBD-8290-2FB4AA56043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83AC-2D2F-4751-86D5-EA4F6B009D9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CC314-1820-4CFA-B2B3-BCD5D0891AF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0841C-C6D8-401D-883F-195CF738771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D046F-B59C-460C-9E67-33D2A6C1D6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54A0-2981-4F96-9E7B-0C3E869654C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34D4-BF04-4D91-9414-6D3448FAF6EB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EAF99-CF6B-444E-90D7-8D53CB56614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3994-73AD-49E7-B642-5CCBAE5EE62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6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5D16-6916-4E7C-991E-F58E6C60D80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5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0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90" indent="0" algn="ctr">
              <a:buNone/>
              <a:defRPr sz="1600"/>
            </a:lvl4pPr>
            <a:lvl5pPr marL="1828656" indent="0" algn="ctr">
              <a:buNone/>
              <a:defRPr sz="1600"/>
            </a:lvl5pPr>
            <a:lvl6pPr marL="2285815" indent="0" algn="ctr">
              <a:buNone/>
              <a:defRPr sz="1600"/>
            </a:lvl6pPr>
            <a:lvl7pPr marL="2742979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7BCB-84E0-4891-B6E7-8E0A3DDEDE6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80EF-47B6-49D3-AA6C-B5D2C07B603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8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1F48-8E44-46F2-B76F-051AE0E0F95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9C58-3A10-4DA6-AF79-BD1BE23A3DF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6D38-9711-4709-B984-F08B7A3A668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C2213-C515-462C-A2C7-D613C700BB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4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5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5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9AD8-A377-4837-9510-A351D62E310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8BF2-D534-402D-B7BE-3D436720F23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F14E-6C51-494B-A576-985E95048A7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3" y="8475166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6C78-BB99-4D3A-90ED-CFDCD07E6F1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90" indent="0">
              <a:buNone/>
              <a:defRPr sz="2100"/>
            </a:lvl4pPr>
            <a:lvl5pPr marL="1828656" indent="0">
              <a:buNone/>
              <a:defRPr sz="2100"/>
            </a:lvl5pPr>
            <a:lvl6pPr marL="2285815" indent="0">
              <a:buNone/>
              <a:defRPr sz="2100"/>
            </a:lvl6pPr>
            <a:lvl7pPr marL="2742979" indent="0">
              <a:buNone/>
              <a:defRPr sz="2100"/>
            </a:lvl7pPr>
            <a:lvl8pPr marL="3200144" indent="0">
              <a:buNone/>
              <a:defRPr sz="2100"/>
            </a:lvl8pPr>
            <a:lvl9pPr marL="3657309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24AD-D563-4228-A562-A791012F31D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CB10-4355-4FF3-9630-9BFA5DA59DF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6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95CD-14D8-4858-8E8E-84FA64C5C95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9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7" y="3688157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48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26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7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90" indent="0" algn="ctr">
              <a:buNone/>
              <a:defRPr sz="1600"/>
            </a:lvl4pPr>
            <a:lvl5pPr marL="1828656" indent="0" algn="ctr">
              <a:buNone/>
              <a:defRPr sz="1600"/>
            </a:lvl5pPr>
            <a:lvl6pPr marL="2285815" indent="0" algn="ctr">
              <a:buNone/>
              <a:defRPr sz="1600"/>
            </a:lvl6pPr>
            <a:lvl7pPr marL="2742979" indent="0" algn="ctr">
              <a:buNone/>
              <a:defRPr sz="1600"/>
            </a:lvl7pPr>
            <a:lvl8pPr marL="3200144" indent="0" algn="ctr">
              <a:buNone/>
              <a:defRPr sz="1600"/>
            </a:lvl8pPr>
            <a:lvl9pPr marL="36573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BE11-A557-4DAF-A18E-1EC16FCF245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6AFE-A7D1-406F-A9A7-F74D3CAA442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7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DC094-8C0D-453F-8E09-6F3F3D10796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1DFE5-ECE6-4F02-9137-E4FA84E697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8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CE1D-C58E-4F84-8C1D-502CA4A880F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B2A2-A2D4-47E2-979D-88BEA711258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4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5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5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0" indent="0">
              <a:buNone/>
              <a:defRPr sz="1600" b="1"/>
            </a:lvl4pPr>
            <a:lvl5pPr marL="1828656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9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7CC1-AF0D-4842-ADEC-EA3E10E30DD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3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4584-6FC9-4D4B-B69C-54E109F3A78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5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19BF-2976-4E96-9666-2943BB55804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3" y="8475166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9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02B1-4BF3-4C89-895A-FF2AE4BDE43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90" indent="0">
              <a:buNone/>
              <a:defRPr sz="2100"/>
            </a:lvl4pPr>
            <a:lvl5pPr marL="1828656" indent="0">
              <a:buNone/>
              <a:defRPr sz="2100"/>
            </a:lvl5pPr>
            <a:lvl6pPr marL="2285815" indent="0">
              <a:buNone/>
              <a:defRPr sz="2100"/>
            </a:lvl6pPr>
            <a:lvl7pPr marL="2742979" indent="0">
              <a:buNone/>
              <a:defRPr sz="2100"/>
            </a:lvl7pPr>
            <a:lvl8pPr marL="3200144" indent="0">
              <a:buNone/>
              <a:defRPr sz="2100"/>
            </a:lvl8pPr>
            <a:lvl9pPr marL="3657309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0" indent="0">
              <a:buNone/>
              <a:defRPr sz="1100"/>
            </a:lvl4pPr>
            <a:lvl5pPr marL="1828656" indent="0">
              <a:buNone/>
              <a:defRPr sz="1100"/>
            </a:lvl5pPr>
            <a:lvl6pPr marL="2285815" indent="0">
              <a:buNone/>
              <a:defRPr sz="1100"/>
            </a:lvl6pPr>
            <a:lvl7pPr marL="2742979" indent="0">
              <a:buNone/>
              <a:defRPr sz="1100"/>
            </a:lvl7pPr>
            <a:lvl8pPr marL="3200144" indent="0">
              <a:buNone/>
              <a:defRPr sz="1100"/>
            </a:lvl8pPr>
            <a:lvl9pPr marL="36573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2DAE-C2BB-4B4E-A8E6-E9A6079B167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F7F0-9789-4F0B-AFBD-6C17FFB3676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5FB9-6FE7-4AD9-AE60-29E00822E79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3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7" y="3688157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48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9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34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54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E240AFCC-5CA5-436F-A73C-46A1D6A053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95" indent="0" algn="ctr">
              <a:buNone/>
              <a:defRPr sz="1600"/>
            </a:lvl4pPr>
            <a:lvl5pPr marL="1828661" indent="0" algn="ctr">
              <a:buNone/>
              <a:defRPr sz="1600"/>
            </a:lvl5pPr>
            <a:lvl6pPr marL="2285823" indent="0" algn="ctr">
              <a:buNone/>
              <a:defRPr sz="1600"/>
            </a:lvl6pPr>
            <a:lvl7pPr marL="2742987" indent="0" algn="ctr">
              <a:buNone/>
              <a:defRPr sz="1600"/>
            </a:lvl7pPr>
            <a:lvl8pPr marL="3200153" indent="0" algn="ctr">
              <a:buNone/>
              <a:defRPr sz="1600"/>
            </a:lvl8pPr>
            <a:lvl9pPr marL="365731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BE11-A557-4DAF-A18E-1EC16FCF245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4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6AFE-A7D1-406F-A9A7-F74D3CAA442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4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CE1D-C58E-4F84-8C1D-502CA4A880F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3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B2A2-A2D4-47E2-979D-88BEA711258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0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3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5" indent="0">
              <a:buNone/>
              <a:defRPr sz="1600" b="1"/>
            </a:lvl4pPr>
            <a:lvl5pPr marL="1828661" indent="0">
              <a:buNone/>
              <a:defRPr sz="1600" b="1"/>
            </a:lvl5pPr>
            <a:lvl6pPr marL="2285823" indent="0">
              <a:buNone/>
              <a:defRPr sz="1600" b="1"/>
            </a:lvl6pPr>
            <a:lvl7pPr marL="2742987" indent="0">
              <a:buNone/>
              <a:defRPr sz="1600" b="1"/>
            </a:lvl7pPr>
            <a:lvl8pPr marL="3200153" indent="0">
              <a:buNone/>
              <a:defRPr sz="1600" b="1"/>
            </a:lvl8pPr>
            <a:lvl9pPr marL="36573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3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6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5" indent="0">
              <a:buNone/>
              <a:defRPr sz="1600" b="1"/>
            </a:lvl4pPr>
            <a:lvl5pPr marL="1828661" indent="0">
              <a:buNone/>
              <a:defRPr sz="1600" b="1"/>
            </a:lvl5pPr>
            <a:lvl6pPr marL="2285823" indent="0">
              <a:buNone/>
              <a:defRPr sz="1600" b="1"/>
            </a:lvl6pPr>
            <a:lvl7pPr marL="2742987" indent="0">
              <a:buNone/>
              <a:defRPr sz="1600" b="1"/>
            </a:lvl7pPr>
            <a:lvl8pPr marL="3200153" indent="0">
              <a:buNone/>
              <a:defRPr sz="1600" b="1"/>
            </a:lvl8pPr>
            <a:lvl9pPr marL="36573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6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7CC1-AF0D-4842-ADEC-EA3E10E30DD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4584-6FC9-4D4B-B69C-54E109F3A78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0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19BF-2976-4E96-9666-2943BB55804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2" y="8475162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0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1" y="1316586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5" indent="0">
              <a:buNone/>
              <a:defRPr sz="1100"/>
            </a:lvl4pPr>
            <a:lvl5pPr marL="1828661" indent="0">
              <a:buNone/>
              <a:defRPr sz="1100"/>
            </a:lvl5pPr>
            <a:lvl6pPr marL="2285823" indent="0">
              <a:buNone/>
              <a:defRPr sz="1100"/>
            </a:lvl6pPr>
            <a:lvl7pPr marL="2742987" indent="0">
              <a:buNone/>
              <a:defRPr sz="1100"/>
            </a:lvl7pPr>
            <a:lvl8pPr marL="3200153" indent="0">
              <a:buNone/>
              <a:defRPr sz="1100"/>
            </a:lvl8pPr>
            <a:lvl9pPr marL="365731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02B1-4BF3-4C89-895A-FF2AE4BDE43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1" y="1316586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95" indent="0">
              <a:buNone/>
              <a:defRPr sz="2100"/>
            </a:lvl4pPr>
            <a:lvl5pPr marL="1828661" indent="0">
              <a:buNone/>
              <a:defRPr sz="2100"/>
            </a:lvl5pPr>
            <a:lvl6pPr marL="2285823" indent="0">
              <a:buNone/>
              <a:defRPr sz="2100"/>
            </a:lvl6pPr>
            <a:lvl7pPr marL="2742987" indent="0">
              <a:buNone/>
              <a:defRPr sz="2100"/>
            </a:lvl7pPr>
            <a:lvl8pPr marL="3200153" indent="0">
              <a:buNone/>
              <a:defRPr sz="2100"/>
            </a:lvl8pPr>
            <a:lvl9pPr marL="3657319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5" indent="0">
              <a:buNone/>
              <a:defRPr sz="1100"/>
            </a:lvl4pPr>
            <a:lvl5pPr marL="1828661" indent="0">
              <a:buNone/>
              <a:defRPr sz="1100"/>
            </a:lvl5pPr>
            <a:lvl6pPr marL="2285823" indent="0">
              <a:buNone/>
              <a:defRPr sz="1100"/>
            </a:lvl6pPr>
            <a:lvl7pPr marL="2742987" indent="0">
              <a:buNone/>
              <a:defRPr sz="1100"/>
            </a:lvl7pPr>
            <a:lvl8pPr marL="3200153" indent="0">
              <a:buNone/>
              <a:defRPr sz="1100"/>
            </a:lvl8pPr>
            <a:lvl9pPr marL="365731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2DAE-C2BB-4B4E-A8E6-E9A6079B1671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F7F0-9789-4F0B-AFBD-6C17FFB3676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BB64-A75C-4A98-B55E-13D8F1356D1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305D22-8F59-401E-8836-E33A90E708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5FB9-6FE7-4AD9-AE60-29E00822E79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4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2" y="-35958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5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8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5" y="3688154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46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48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86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2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5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92" indent="0" algn="ctr">
              <a:buNone/>
              <a:defRPr sz="1600"/>
            </a:lvl4pPr>
            <a:lvl5pPr marL="1828660" indent="0" algn="ctr">
              <a:buNone/>
              <a:defRPr sz="1600"/>
            </a:lvl5pPr>
            <a:lvl6pPr marL="2285820" indent="0" algn="ctr">
              <a:buNone/>
              <a:defRPr sz="1600"/>
            </a:lvl6pPr>
            <a:lvl7pPr marL="2742985" indent="0" algn="ctr">
              <a:buNone/>
              <a:defRPr sz="1600"/>
            </a:lvl7pPr>
            <a:lvl8pPr marL="3200151" indent="0" algn="ctr">
              <a:buNone/>
              <a:defRPr sz="1600"/>
            </a:lvl8pPr>
            <a:lvl9pPr marL="365731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48B1-927D-4C44-A051-1D97BE2015EB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6B1A4-E851-4323-AFAF-85280E056758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8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BCAD-1379-4594-94B0-1035EECC6717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AA4C-771F-4BBD-8290-2FB4AA560436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3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2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5" indent="0">
              <a:buNone/>
              <a:defRPr sz="1600" b="1"/>
            </a:lvl7pPr>
            <a:lvl8pPr marL="3200151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3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2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5" indent="0">
              <a:buNone/>
              <a:defRPr sz="1600" b="1"/>
            </a:lvl7pPr>
            <a:lvl8pPr marL="3200151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83AC-2D2F-4751-86D5-EA4F6B009D90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CC314-1820-4CFA-B2B3-BCD5D0891AF7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54A0-2981-4F96-9E7B-0C3E869654CC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66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7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7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2" indent="0">
              <a:buNone/>
              <a:defRPr sz="1100"/>
            </a:lvl4pPr>
            <a:lvl5pPr marL="1828660" indent="0">
              <a:buNone/>
              <a:defRPr sz="1100"/>
            </a:lvl5pPr>
            <a:lvl6pPr marL="2285820" indent="0">
              <a:buNone/>
              <a:defRPr sz="1100"/>
            </a:lvl6pPr>
            <a:lvl7pPr marL="2742985" indent="0">
              <a:buNone/>
              <a:defRPr sz="1100"/>
            </a:lvl7pPr>
            <a:lvl8pPr marL="3200151" indent="0">
              <a:buNone/>
              <a:defRPr sz="1100"/>
            </a:lvl8pPr>
            <a:lvl9pPr marL="365731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34D4-BF04-4D91-9414-6D3448FAF6EB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8BE5-8640-4D35-B4D8-24E47FFCAD7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B8E5-0296-472F-B067-167AD50A922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373F64-FB53-480A-8AA4-1BB2AFFCE6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7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92" indent="0">
              <a:buNone/>
              <a:defRPr sz="2100"/>
            </a:lvl4pPr>
            <a:lvl5pPr marL="1828660" indent="0">
              <a:buNone/>
              <a:defRPr sz="2100"/>
            </a:lvl5pPr>
            <a:lvl6pPr marL="2285820" indent="0">
              <a:buNone/>
              <a:defRPr sz="2100"/>
            </a:lvl6pPr>
            <a:lvl7pPr marL="2742985" indent="0">
              <a:buNone/>
              <a:defRPr sz="2100"/>
            </a:lvl7pPr>
            <a:lvl8pPr marL="3200151" indent="0">
              <a:buNone/>
              <a:defRPr sz="2100"/>
            </a:lvl8pPr>
            <a:lvl9pPr marL="3657315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2" indent="0">
              <a:buNone/>
              <a:defRPr sz="1100"/>
            </a:lvl4pPr>
            <a:lvl5pPr marL="1828660" indent="0">
              <a:buNone/>
              <a:defRPr sz="1100"/>
            </a:lvl5pPr>
            <a:lvl6pPr marL="2285820" indent="0">
              <a:buNone/>
              <a:defRPr sz="1100"/>
            </a:lvl6pPr>
            <a:lvl7pPr marL="2742985" indent="0">
              <a:buNone/>
              <a:defRPr sz="1100"/>
            </a:lvl7pPr>
            <a:lvl8pPr marL="3200151" indent="0">
              <a:buNone/>
              <a:defRPr sz="1100"/>
            </a:lvl8pPr>
            <a:lvl9pPr marL="365731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EAF99-CF6B-444E-90D7-8D53CB56614A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3994-73AD-49E7-B642-5CCBAE5EE62F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5D16-6916-4E7C-991E-F58E6C60D801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2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4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0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876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3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92" indent="0" algn="ctr">
              <a:buNone/>
              <a:defRPr sz="1600"/>
            </a:lvl4pPr>
            <a:lvl5pPr marL="1828660" indent="0" algn="ctr">
              <a:buNone/>
              <a:defRPr sz="1600"/>
            </a:lvl5pPr>
            <a:lvl6pPr marL="2285820" indent="0" algn="ctr">
              <a:buNone/>
              <a:defRPr sz="1600"/>
            </a:lvl6pPr>
            <a:lvl7pPr marL="2742985" indent="0" algn="ctr">
              <a:buNone/>
              <a:defRPr sz="1600"/>
            </a:lvl7pPr>
            <a:lvl8pPr marL="3200151" indent="0" algn="ctr">
              <a:buNone/>
              <a:defRPr sz="1600"/>
            </a:lvl8pPr>
            <a:lvl9pPr marL="365731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48B1-927D-4C44-A051-1D97BE2015EB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6B1A4-E851-4323-AFAF-85280E056758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8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BCAD-1379-4594-94B0-1035EECC6717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1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AA4C-771F-4BBD-8290-2FB4AA560436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3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2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5" indent="0">
              <a:buNone/>
              <a:defRPr sz="1600" b="1"/>
            </a:lvl7pPr>
            <a:lvl8pPr marL="3200151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3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92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0" indent="0">
              <a:buNone/>
              <a:defRPr sz="1600" b="1"/>
            </a:lvl6pPr>
            <a:lvl7pPr marL="2742985" indent="0">
              <a:buNone/>
              <a:defRPr sz="1600" b="1"/>
            </a:lvl7pPr>
            <a:lvl8pPr marL="3200151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83AC-2D2F-4751-86D5-EA4F6B009D90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CC314-1820-4CFA-B2B3-BCD5D0891AF7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FF4A-9411-426A-95A3-CF7918B797C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4152A0-F0E3-4AC8-B2D1-76877239C7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54A0-2981-4F96-9E7B-0C3E869654CC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66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7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2" indent="0">
              <a:buNone/>
              <a:defRPr sz="1100"/>
            </a:lvl4pPr>
            <a:lvl5pPr marL="1828660" indent="0">
              <a:buNone/>
              <a:defRPr sz="1100"/>
            </a:lvl5pPr>
            <a:lvl6pPr marL="2285820" indent="0">
              <a:buNone/>
              <a:defRPr sz="1100"/>
            </a:lvl6pPr>
            <a:lvl7pPr marL="2742985" indent="0">
              <a:buNone/>
              <a:defRPr sz="1100"/>
            </a:lvl7pPr>
            <a:lvl8pPr marL="3200151" indent="0">
              <a:buNone/>
              <a:defRPr sz="1100"/>
            </a:lvl8pPr>
            <a:lvl9pPr marL="365731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34D4-BF04-4D91-9414-6D3448FAF6EB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1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6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7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92" indent="0">
              <a:buNone/>
              <a:defRPr sz="2100"/>
            </a:lvl4pPr>
            <a:lvl5pPr marL="1828660" indent="0">
              <a:buNone/>
              <a:defRPr sz="2100"/>
            </a:lvl5pPr>
            <a:lvl6pPr marL="2285820" indent="0">
              <a:buNone/>
              <a:defRPr sz="2100"/>
            </a:lvl6pPr>
            <a:lvl7pPr marL="2742985" indent="0">
              <a:buNone/>
              <a:defRPr sz="2100"/>
            </a:lvl7pPr>
            <a:lvl8pPr marL="3200151" indent="0">
              <a:buNone/>
              <a:defRPr sz="2100"/>
            </a:lvl8pPr>
            <a:lvl9pPr marL="3657315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6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92" indent="0">
              <a:buNone/>
              <a:defRPr sz="1100"/>
            </a:lvl4pPr>
            <a:lvl5pPr marL="1828660" indent="0">
              <a:buNone/>
              <a:defRPr sz="1100"/>
            </a:lvl5pPr>
            <a:lvl6pPr marL="2285820" indent="0">
              <a:buNone/>
              <a:defRPr sz="1100"/>
            </a:lvl6pPr>
            <a:lvl7pPr marL="2742985" indent="0">
              <a:buNone/>
              <a:defRPr sz="1100"/>
            </a:lvl7pPr>
            <a:lvl8pPr marL="3200151" indent="0">
              <a:buNone/>
              <a:defRPr sz="1100"/>
            </a:lvl8pPr>
            <a:lvl9pPr marL="365731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EAF99-CF6B-444E-90D7-8D53CB56614A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3994-73AD-49E7-B642-5CCBAE5EE62F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9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5D16-6916-4E7C-991E-F58E6C60D801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8" y="-35954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9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6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0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899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67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12800" y="4933072"/>
            <a:ext cx="14765867" cy="1524000"/>
          </a:xfrm>
        </p:spPr>
        <p:txBody>
          <a:bodyPr>
            <a:noAutofit/>
          </a:bodyPr>
          <a:lstStyle>
            <a:lvl1pPr marL="0" indent="0" algn="ctr">
              <a:buNone/>
              <a:defRPr sz="3500" spc="159" baseline="0">
                <a:solidFill>
                  <a:schemeClr val="tx2"/>
                </a:solidFill>
              </a:defRPr>
            </a:lvl1pPr>
            <a:lvl2pPr marL="725697" indent="0" algn="ctr">
              <a:buNone/>
            </a:lvl2pPr>
            <a:lvl3pPr marL="1451388" indent="0" algn="ctr">
              <a:buNone/>
            </a:lvl3pPr>
            <a:lvl4pPr marL="2177084" indent="0" algn="ctr">
              <a:buNone/>
            </a:lvl4pPr>
            <a:lvl5pPr marL="2902775" indent="0" algn="ctr">
              <a:buNone/>
            </a:lvl5pPr>
            <a:lvl6pPr marL="3628471" indent="0" algn="ctr">
              <a:buNone/>
            </a:lvl6pPr>
            <a:lvl7pPr marL="4354164" indent="0" algn="ctr">
              <a:buNone/>
            </a:lvl7pPr>
            <a:lvl8pPr marL="5079858" indent="0" algn="ctr">
              <a:buNone/>
            </a:lvl8pPr>
            <a:lvl9pPr marL="5805551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812800" y="1911643"/>
            <a:ext cx="14765867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76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602001" y="4733504"/>
            <a:ext cx="528320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70799" y="4733504"/>
            <a:ext cx="528320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8071731" y="4701736"/>
            <a:ext cx="8128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5139" tIns="72569" rIns="145139" bIns="72569" rtlCol="0" anchor="ctr"/>
          <a:lstStyle/>
          <a:p>
            <a:pPr algn="ctr" defTabSz="145010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900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F7BCB-84E0-4891-B6E7-8E0A3DDEDE66}" type="datetime1">
              <a:rPr lang="ru-RU" smtClean="0">
                <a:solidFill>
                  <a:srgbClr val="FEFAC9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F68319-7308-4D37-9938-8374D839DE5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12800" y="2032000"/>
            <a:ext cx="146304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5CE80EF-47B6-49D3-AA6C-B5D2C07B603A}" type="datetime1">
              <a:rPr lang="ru-RU" smtClean="0">
                <a:solidFill>
                  <a:srgbClr val="FEFAC9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F70863F-9805-43E9-890F-C62D72729587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48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31F48-8E44-46F2-B76F-051AE0E0F950}" type="datetime1">
              <a:rPr lang="ru-RU" smtClean="0">
                <a:solidFill>
                  <a:srgbClr val="FEFAC9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DCED2-C850-4068-B2FC-8E656722C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673600"/>
            <a:ext cx="14088533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76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6611820"/>
            <a:ext cx="14088533" cy="1312981"/>
          </a:xfrm>
        </p:spPr>
        <p:txBody>
          <a:bodyPr anchor="t"/>
          <a:lstStyle>
            <a:lvl1pPr marL="0" indent="0">
              <a:buNone/>
              <a:defRPr sz="3200" spc="159" baseline="0">
                <a:solidFill>
                  <a:schemeClr val="tx2"/>
                </a:solidFill>
              </a:defRPr>
            </a:lvl1pPr>
            <a:lvl2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19200" y="6555997"/>
            <a:ext cx="14088533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AC9C58-3A10-4DA6-AF79-BD1BE23A3DF4}" type="datetime1">
              <a:rPr lang="ru-RU" smtClean="0">
                <a:solidFill>
                  <a:srgbClr val="FEFAC9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A80D8-8507-41E2-BA76-EE2296AC792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812800" y="2032000"/>
            <a:ext cx="7217664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8263467" y="2032000"/>
            <a:ext cx="7217664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35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AE93-63E4-420A-B372-5BD314C9A24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F4A335-CB64-4C3D-A157-2FF26676F7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21CDC-070C-4785-953B-0A83EF3188B9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29AD8-A377-4837-9510-A351D62E3100}" type="datetime1">
              <a:rPr lang="ru-RU" smtClean="0">
                <a:solidFill>
                  <a:srgbClr val="FEFAC9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1" y="1866124"/>
            <a:ext cx="7182556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45139" tIns="72569" rIns="145139" bIns="72569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4100" b="1">
                <a:solidFill>
                  <a:schemeClr val="tx2"/>
                </a:solidFill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812800" y="2935861"/>
            <a:ext cx="7179733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8266291" y="2935861"/>
            <a:ext cx="7179733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07264"/>
            <a:ext cx="146304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8263467" y="1866124"/>
            <a:ext cx="7182556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45139" tIns="72569" rIns="145139" bIns="72569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4100" b="1" baseline="0">
                <a:solidFill>
                  <a:schemeClr val="tx2"/>
                </a:solidFill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0791" y="2906960"/>
            <a:ext cx="666496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453120" y="2906960"/>
            <a:ext cx="666496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B8BF2-D534-402D-B7BE-3D436720F232}" type="datetime1">
              <a:rPr lang="ru-RU" smtClean="0">
                <a:solidFill>
                  <a:srgbClr val="FEFAC9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E4D7E-E5C2-43FE-9CC7-C6A010FB669D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830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DF14E-6C51-494B-A576-985E95048A7C}" type="datetime1">
              <a:rPr lang="ru-RU" smtClean="0">
                <a:solidFill>
                  <a:srgbClr val="FEFAC9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C45A1-0930-4202-A38A-B6511A278AAB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812800" y="609600"/>
            <a:ext cx="11108267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056533" y="2133600"/>
            <a:ext cx="3527552" cy="4978400"/>
          </a:xfrm>
        </p:spPr>
        <p:txBody>
          <a:bodyPr tIns="72569" bIns="72569" anchor="t" anchorCtr="0"/>
          <a:lstStyle>
            <a:lvl1pPr marL="0" indent="0">
              <a:lnSpc>
                <a:spcPct val="125000"/>
              </a:lnSpc>
              <a:spcAft>
                <a:spcPts val="1587"/>
              </a:spcAft>
              <a:buNone/>
              <a:defRPr sz="2500">
                <a:solidFill>
                  <a:schemeClr val="tx2"/>
                </a:solidFill>
              </a:defRPr>
            </a:lvl1pPr>
            <a:lvl2pPr>
              <a:buNone/>
              <a:defRPr sz="1900"/>
            </a:lvl2pPr>
            <a:lvl3pPr>
              <a:buNone/>
              <a:defRPr sz="1600"/>
            </a:lvl3pPr>
            <a:lvl4pPr>
              <a:buNone/>
              <a:defRPr sz="1500"/>
            </a:lvl4pPr>
            <a:lvl5pPr>
              <a:buNone/>
              <a:defRPr sz="1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12056536" y="609600"/>
            <a:ext cx="3522133" cy="1422400"/>
          </a:xfrm>
        </p:spPr>
        <p:txBody>
          <a:bodyPr lIns="145139" tIns="145139" anchor="b" anchorCtr="0"/>
          <a:lstStyle>
            <a:lvl1pPr algn="l">
              <a:buNone/>
              <a:defRPr sz="2900" b="1" spc="-79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1CE6C78-BB99-4D3A-90ED-CFDCD07E6F16}" type="datetime1">
              <a:rPr lang="ru-RU" smtClean="0">
                <a:solidFill>
                  <a:srgbClr val="FEFAC9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62F540C-1435-46A0-AD8F-05A107B1C05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5600" y="609600"/>
            <a:ext cx="3657600" cy="1422400"/>
          </a:xfrm>
        </p:spPr>
        <p:txBody>
          <a:bodyPr lIns="145139" tIns="145139" anchor="b" anchorCtr="0"/>
          <a:lstStyle>
            <a:lvl1pPr algn="l">
              <a:buNone/>
              <a:defRPr sz="2900" b="1" spc="-79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2801" y="609600"/>
            <a:ext cx="10701867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51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85600" y="2133600"/>
            <a:ext cx="365760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587"/>
              </a:spcAft>
              <a:buFontTx/>
              <a:buNone/>
              <a:defRPr sz="2500" b="0">
                <a:solidFill>
                  <a:schemeClr val="tx2"/>
                </a:solidFill>
              </a:defRPr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B24AD-D563-4228-A562-A791012F31DC}" type="datetime1">
              <a:rPr lang="ru-RU" smtClean="0">
                <a:solidFill>
                  <a:srgbClr val="FEFAC9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64AF57-2860-4DD0-9BD3-55C78C025F6F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04CB10-4355-4FF3-9630-9BFA5DA59DF8}" type="datetime1">
              <a:rPr lang="ru-RU" smtClean="0">
                <a:solidFill>
                  <a:srgbClr val="FEFAC9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FA10-0523-41F5-AA98-9F98F676E1C3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366187"/>
            <a:ext cx="3657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1" y="366187"/>
            <a:ext cx="10701867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C95CD-14D8-4858-8E8E-84FA64C5C95F}" type="datetime1">
              <a:rPr lang="ru-RU" smtClean="0">
                <a:solidFill>
                  <a:srgbClr val="FEFAC9"/>
                </a:solidFill>
              </a:rPr>
              <a:pPr>
                <a:defRPr/>
              </a:pPr>
              <a:t>28.02.2020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88A74-0240-4A8A-AF95-6A2C4C06F1E9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1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D9F3-E287-4E23-AADB-03FA490185C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A2BBAF-5312-4F49-8608-44EC062484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91E50-2746-441A-9DD5-0267F53BECD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43361F-F43C-4350-96AA-168850917B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5BF0-CB85-4638-A2A7-02DF6624D15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83F65A-29FB-42DC-A42F-3E1C758120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2ABD-E2C4-41B2-8CF9-A91CAE61D7F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E01A2-62B8-4994-8341-4FEBCD666B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8BF9-B039-4053-A294-E508D1505F4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D0220C-0B65-4464-B59F-208E95D937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317B-7B0F-430B-B8A1-08B2F6EF775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C3B65C-63FD-4A68-A6D2-0EC6E453D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57CA-2A46-4637-B08C-FC94DF7970A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22D08-9071-4D59-B020-BEBE7EEC0C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3E6F-8C30-4F8C-8D58-5C663F43286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5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54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A8BED5EA-33E3-49E8-8857-BD6C3EC4FC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BF89C-A8A6-4B0E-A302-F02FE0B4E85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54E288-C24B-42D3-95BB-C4A7F28F05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1F18-0AA1-48E1-9130-F2F4EA3772C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8F25AA-5C3F-4F38-BFA9-30D9B2D5C2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9CA2-DBED-4C7D-84BC-E5C08A998309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BCD7E6-2A41-4ADE-B136-FD0B611C29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7654-D446-43A0-ACAB-F1DB40857A6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4247C6-325F-4AA4-95FA-1C01DCE29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CE21-FBFF-43E8-9DE7-3C20B296201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84BEC-8824-4C78-B58B-DDE658A6B6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F895-B704-4D59-BD52-6DBCA85E4AA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3B02A4-F8EA-4FDE-88B5-3F2B0C3E25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B83BC-4423-44B1-92A9-32E4979E3D6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80A2F-3A19-4FA9-A856-C8EF52A881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6691-1189-4FA8-82F8-4CA9EBBD6C2A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F3B594-F2F5-46C1-B925-8D9AD29240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69BC-CBC0-48F0-A09D-92A0C28F5AF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FF3666-6248-4776-835D-B08886142F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ED596-5743-4A29-852E-D019336A0E7C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2F5E-A9D9-4DBF-9B43-EA4CBC5DF96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E407E-F2BA-468A-85D0-A9D0BD845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25C3-DD2D-4849-9045-09AAE282577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39EAD-F187-4ED7-8182-86BE4AA2D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282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54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6347F34D-9A96-425D-B277-51F540660E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CE58-7C0E-447D-9187-438E4FBA0D7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F48321-5A21-430C-AEE7-19D280BAE5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4E7C8-28FE-4F99-9F4D-96F4EEA4479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1C033A-21D5-4EF7-AF94-41DC43515E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CBD4-88C0-4F82-9C66-4159E56708C3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EDFCB3-317A-4C9D-9263-AF156A8F6C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6828-D6B7-4E7A-BF31-EBCFEAD0412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79F1D3-DC96-4730-B908-8A8F7697AA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F057-E94D-4BF5-96A0-DD231A7583E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C88B83-E68E-417B-94F0-DE58C2B491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FE62-960C-42CF-BED7-E052F4D88B6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812417-6FEB-49A7-8808-F2E1521239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F0C8-89CF-4B77-9722-9C99E733530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2254D7-7EE9-4FFF-B116-CAC2059A1B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901D-5D90-4894-8618-BFFF8F6CDFAE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9AAE1-09C9-47A3-B659-391881DD162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621BB8-08A9-483D-94B7-54AE3BA9C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16A0-38C1-4211-9D25-BC7CDE94130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43AF81-EBE6-4865-BFA7-56FBB0489A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44DB-399F-4346-A377-1CD200B863E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6C9403-5DAD-4ECC-883A-0A884A637E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44E9-13B4-4EDC-ACE2-CE390CD819EF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B074A4-EE6F-4A48-BEFA-1432E4210C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306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54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EC543377-E2A8-4862-9D02-ED61648079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C070-CBD6-47CE-96CA-0AD94E275F14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E281F9-61EB-4F61-B25B-D2BEE5ECD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5F48-0A83-472D-BFA4-87E3800E4025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E631A0-A294-4158-BE0F-EDA1C83AC3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BC22-1519-44A9-9E97-839F369CC769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0742D3-C059-43A3-B405-B3D81583B6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AC194-A647-4AC5-B720-BB2906A0633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07B7F9-1593-4E77-A4F8-BAB3E972C0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50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50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4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100" b="1"/>
            </a:lvl2pPr>
            <a:lvl3pPr marL="914328" indent="0">
              <a:buNone/>
              <a:defRPr sz="1700" b="1"/>
            </a:lvl3pPr>
            <a:lvl4pPr marL="1371488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2" indent="0">
              <a:buNone/>
              <a:defRPr sz="1600" b="1"/>
            </a:lvl6pPr>
            <a:lvl7pPr marL="2742977" indent="0">
              <a:buNone/>
              <a:defRPr sz="1600" b="1"/>
            </a:lvl7pPr>
            <a:lvl8pPr marL="3200141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4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5E563-0ABD-4F2C-995D-AB3B97D6E39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F12246-25BD-4BAA-BBCB-A8E3803C2E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767F-17F7-4EE1-B1B9-09593D6EEA96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102F-812E-4908-883E-3BD4482BD2E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95DC6E-EA44-4AFF-8FB8-F433691F30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6DCE-EF2D-45CA-9B9D-15D60104BD0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6" y="8475170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301552-AB92-4F5C-92CB-B6AEDAC971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8"/>
            <a:ext cx="8229603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49A5-9AB5-4FAA-9255-CC2E9947A307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403E23-CFB0-4C11-ADF1-1FBDBF9CE6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8"/>
            <a:ext cx="8229603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900"/>
            </a:lvl2pPr>
            <a:lvl3pPr marL="914328" indent="0">
              <a:buNone/>
              <a:defRPr sz="2400"/>
            </a:lvl3pPr>
            <a:lvl4pPr marL="1371488" indent="0">
              <a:buNone/>
              <a:defRPr sz="2100"/>
            </a:lvl4pPr>
            <a:lvl5pPr marL="1828654" indent="0">
              <a:buNone/>
              <a:defRPr sz="2100"/>
            </a:lvl5pPr>
            <a:lvl6pPr marL="2285812" indent="0">
              <a:buNone/>
              <a:defRPr sz="2100"/>
            </a:lvl6pPr>
            <a:lvl7pPr marL="2742977" indent="0">
              <a:buNone/>
              <a:defRPr sz="2100"/>
            </a:lvl7pPr>
            <a:lvl8pPr marL="3200141" indent="0">
              <a:buNone/>
              <a:defRPr sz="2100"/>
            </a:lvl8pPr>
            <a:lvl9pPr marL="3657305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1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500"/>
            </a:lvl2pPr>
            <a:lvl3pPr marL="914328" indent="0">
              <a:buNone/>
              <a:defRPr sz="1300"/>
            </a:lvl3pPr>
            <a:lvl4pPr marL="1371488" indent="0">
              <a:buNone/>
              <a:defRPr sz="1100"/>
            </a:lvl4pPr>
            <a:lvl5pPr marL="1828654" indent="0">
              <a:buNone/>
              <a:defRPr sz="1100"/>
            </a:lvl5pPr>
            <a:lvl6pPr marL="2285812" indent="0">
              <a:buNone/>
              <a:defRPr sz="1100"/>
            </a:lvl6pPr>
            <a:lvl7pPr marL="2742977" indent="0">
              <a:buNone/>
              <a:defRPr sz="1100"/>
            </a:lvl7pPr>
            <a:lvl8pPr marL="3200141" indent="0">
              <a:buNone/>
              <a:defRPr sz="1100"/>
            </a:lvl8pPr>
            <a:lvl9pPr marL="365730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0D5D-07A5-400F-B7A1-DAEC979608A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6743CD-001D-4E4B-AA3A-FC7C7E51C3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765D7-8BBD-4472-8D62-A1FF0A489F5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A615A6-3C45-4DCB-99FC-D87A671F8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7" y="486839"/>
            <a:ext cx="10312403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954F-54C4-4538-AC8D-C23D8FC371A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B54ABB-E41D-4BC2-838B-0A7FF1186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70" y="-27513"/>
            <a:ext cx="4642559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48" tIns="61722" rIns="123448" bIns="61722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3" y="-35950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49" tIns="60728" rIns="121449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3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61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1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60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5" y="5738153"/>
            <a:ext cx="1308051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54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838AB48C-C54F-4AE5-AAD2-1D504A4DF2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100"/>
            </a:lvl2pPr>
            <a:lvl3pPr marL="914328" indent="0" algn="ctr">
              <a:buNone/>
              <a:defRPr sz="1700"/>
            </a:lvl3pPr>
            <a:lvl4pPr marL="1371488" indent="0" algn="ctr">
              <a:buNone/>
              <a:defRPr sz="1600"/>
            </a:lvl4pPr>
            <a:lvl5pPr marL="1828654" indent="0" algn="ctr">
              <a:buNone/>
              <a:defRPr sz="1600"/>
            </a:lvl5pPr>
            <a:lvl6pPr marL="2285812" indent="0" algn="ctr">
              <a:buNone/>
              <a:defRPr sz="1600"/>
            </a:lvl6pPr>
            <a:lvl7pPr marL="2742977" indent="0" algn="ctr">
              <a:buNone/>
              <a:defRPr sz="1600"/>
            </a:lvl7pPr>
            <a:lvl8pPr marL="3200141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66745-857E-4346-8125-1E47AEB5F28D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90EE51-A2AF-49D2-9EA5-E40EEBCD81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257B-ED37-483A-B391-56A67AD34F02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F5A7CF-C514-4907-BA4B-BBF57140CA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2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68AC-FBBF-48D7-8AB7-F644D584DBB0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F30DF5-699D-46B6-A5F0-D9C11D104A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12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slideLayout" Target="../slideLayouts/slideLayout371.xml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9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8.xml"/><Relationship Id="rId12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11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8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3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2" Type="http://schemas.openxmlformats.org/officeDocument/2006/relationships/slideLayout" Target="../slideLayouts/slideLayout397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7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422.xml"/><Relationship Id="rId7" Type="http://schemas.openxmlformats.org/officeDocument/2006/relationships/slideLayout" Target="../slideLayouts/slideLayout426.xml"/><Relationship Id="rId12" Type="http://schemas.openxmlformats.org/officeDocument/2006/relationships/slideLayout" Target="../slideLayouts/slideLayout431.xml"/><Relationship Id="rId2" Type="http://schemas.openxmlformats.org/officeDocument/2006/relationships/slideLayout" Target="../slideLayouts/slideLayout421.xml"/><Relationship Id="rId1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5.xml"/><Relationship Id="rId11" Type="http://schemas.openxmlformats.org/officeDocument/2006/relationships/slideLayout" Target="../slideLayouts/slideLayout430.xml"/><Relationship Id="rId5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429.xml"/><Relationship Id="rId4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8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9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34.xml"/><Relationship Id="rId7" Type="http://schemas.openxmlformats.org/officeDocument/2006/relationships/slideLayout" Target="../slideLayouts/slideLayout438.xml"/><Relationship Id="rId12" Type="http://schemas.openxmlformats.org/officeDocument/2006/relationships/slideLayout" Target="../slideLayouts/slideLayout443.xml"/><Relationship Id="rId2" Type="http://schemas.openxmlformats.org/officeDocument/2006/relationships/slideLayout" Target="../slideLayouts/slideLayout433.xml"/><Relationship Id="rId1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7.xml"/><Relationship Id="rId11" Type="http://schemas.openxmlformats.org/officeDocument/2006/relationships/slideLayout" Target="../slideLayouts/slideLayout442.xml"/><Relationship Id="rId5" Type="http://schemas.openxmlformats.org/officeDocument/2006/relationships/slideLayout" Target="../slideLayouts/slideLayout436.xml"/><Relationship Id="rId10" Type="http://schemas.openxmlformats.org/officeDocument/2006/relationships/slideLayout" Target="../slideLayouts/slideLayout441.xml"/><Relationship Id="rId4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40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1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50.xml"/><Relationship Id="rId12" Type="http://schemas.openxmlformats.org/officeDocument/2006/relationships/slideLayout" Target="../slideLayouts/slideLayout455.xml"/><Relationship Id="rId2" Type="http://schemas.openxmlformats.org/officeDocument/2006/relationships/slideLayout" Target="../slideLayouts/slideLayout445.xml"/><Relationship Id="rId1" Type="http://schemas.openxmlformats.org/officeDocument/2006/relationships/slideLayout" Target="../slideLayouts/slideLayout444.xml"/><Relationship Id="rId6" Type="http://schemas.openxmlformats.org/officeDocument/2006/relationships/slideLayout" Target="../slideLayouts/slideLayout449.xml"/><Relationship Id="rId11" Type="http://schemas.openxmlformats.org/officeDocument/2006/relationships/slideLayout" Target="../slideLayouts/slideLayout454.xml"/><Relationship Id="rId5" Type="http://schemas.openxmlformats.org/officeDocument/2006/relationships/slideLayout" Target="../slideLayouts/slideLayout448.xml"/><Relationship Id="rId10" Type="http://schemas.openxmlformats.org/officeDocument/2006/relationships/slideLayout" Target="../slideLayouts/slideLayout453.xml"/><Relationship Id="rId4" Type="http://schemas.openxmlformats.org/officeDocument/2006/relationships/slideLayout" Target="../slideLayouts/slideLayout447.xml"/><Relationship Id="rId9" Type="http://schemas.openxmlformats.org/officeDocument/2006/relationships/slideLayout" Target="../slideLayouts/slideLayout452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3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58.xml"/><Relationship Id="rId7" Type="http://schemas.openxmlformats.org/officeDocument/2006/relationships/slideLayout" Target="../slideLayouts/slideLayout462.xml"/><Relationship Id="rId12" Type="http://schemas.openxmlformats.org/officeDocument/2006/relationships/slideLayout" Target="../slideLayouts/slideLayout467.xml"/><Relationship Id="rId2" Type="http://schemas.openxmlformats.org/officeDocument/2006/relationships/slideLayout" Target="../slideLayouts/slideLayout457.xml"/><Relationship Id="rId1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61.xml"/><Relationship Id="rId11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5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74.xml"/><Relationship Id="rId12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69.xml"/><Relationship Id="rId1" Type="http://schemas.openxmlformats.org/officeDocument/2006/relationships/slideLayout" Target="../slideLayouts/slideLayout468.xml"/><Relationship Id="rId6" Type="http://schemas.openxmlformats.org/officeDocument/2006/relationships/slideLayout" Target="../slideLayouts/slideLayout473.xml"/><Relationship Id="rId11" Type="http://schemas.openxmlformats.org/officeDocument/2006/relationships/slideLayout" Target="../slideLayouts/slideLayout478.xml"/><Relationship Id="rId5" Type="http://schemas.openxmlformats.org/officeDocument/2006/relationships/slideLayout" Target="../slideLayouts/slideLayout472.xml"/><Relationship Id="rId10" Type="http://schemas.openxmlformats.org/officeDocument/2006/relationships/slideLayout" Target="../slideLayouts/slideLayout477.xml"/><Relationship Id="rId4" Type="http://schemas.openxmlformats.org/officeDocument/2006/relationships/slideLayout" Target="../slideLayouts/slideLayout471.xml"/><Relationship Id="rId9" Type="http://schemas.openxmlformats.org/officeDocument/2006/relationships/slideLayout" Target="../slideLayouts/slideLayout476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7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82.xml"/><Relationship Id="rId7" Type="http://schemas.openxmlformats.org/officeDocument/2006/relationships/slideLayout" Target="../slideLayouts/slideLayout486.xml"/><Relationship Id="rId12" Type="http://schemas.openxmlformats.org/officeDocument/2006/relationships/slideLayout" Target="../slideLayouts/slideLayout491.xml"/><Relationship Id="rId2" Type="http://schemas.openxmlformats.org/officeDocument/2006/relationships/slideLayout" Target="../slideLayouts/slideLayout481.xml"/><Relationship Id="rId1" Type="http://schemas.openxmlformats.org/officeDocument/2006/relationships/slideLayout" Target="../slideLayouts/slideLayout480.xml"/><Relationship Id="rId6" Type="http://schemas.openxmlformats.org/officeDocument/2006/relationships/slideLayout" Target="../slideLayouts/slideLayout485.xml"/><Relationship Id="rId11" Type="http://schemas.openxmlformats.org/officeDocument/2006/relationships/slideLayout" Target="../slideLayouts/slideLayout490.xml"/><Relationship Id="rId5" Type="http://schemas.openxmlformats.org/officeDocument/2006/relationships/slideLayout" Target="../slideLayouts/slideLayout484.xml"/><Relationship Id="rId10" Type="http://schemas.openxmlformats.org/officeDocument/2006/relationships/slideLayout" Target="../slideLayouts/slideLayout489.xml"/><Relationship Id="rId4" Type="http://schemas.openxmlformats.org/officeDocument/2006/relationships/slideLayout" Target="../slideLayouts/slideLayout483.xml"/><Relationship Id="rId9" Type="http://schemas.openxmlformats.org/officeDocument/2006/relationships/slideLayout" Target="../slideLayouts/slideLayout488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9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94.xml"/><Relationship Id="rId7" Type="http://schemas.openxmlformats.org/officeDocument/2006/relationships/slideLayout" Target="../slideLayouts/slideLayout498.xml"/><Relationship Id="rId12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3.xml"/><Relationship Id="rId1" Type="http://schemas.openxmlformats.org/officeDocument/2006/relationships/slideLayout" Target="../slideLayouts/slideLayout492.xml"/><Relationship Id="rId6" Type="http://schemas.openxmlformats.org/officeDocument/2006/relationships/slideLayout" Target="../slideLayouts/slideLayout497.xml"/><Relationship Id="rId11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496.xml"/><Relationship Id="rId10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495.xml"/><Relationship Id="rId9" Type="http://schemas.openxmlformats.org/officeDocument/2006/relationships/slideLayout" Target="../slideLayouts/slideLayout500.xml"/><Relationship Id="rId14" Type="http://schemas.openxmlformats.org/officeDocument/2006/relationships/image" Target="../media/image3.pn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1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506.xml"/><Relationship Id="rId7" Type="http://schemas.openxmlformats.org/officeDocument/2006/relationships/slideLayout" Target="../slideLayouts/slideLayout510.xml"/><Relationship Id="rId12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05.xml"/><Relationship Id="rId1" Type="http://schemas.openxmlformats.org/officeDocument/2006/relationships/slideLayout" Target="../slideLayouts/slideLayout504.xml"/><Relationship Id="rId6" Type="http://schemas.openxmlformats.org/officeDocument/2006/relationships/slideLayout" Target="../slideLayouts/slideLayout509.xml"/><Relationship Id="rId11" Type="http://schemas.openxmlformats.org/officeDocument/2006/relationships/slideLayout" Target="../slideLayouts/slideLayout514.xml"/><Relationship Id="rId5" Type="http://schemas.openxmlformats.org/officeDocument/2006/relationships/slideLayout" Target="../slideLayouts/slideLayout508.xml"/><Relationship Id="rId10" Type="http://schemas.openxmlformats.org/officeDocument/2006/relationships/slideLayout" Target="../slideLayouts/slideLayout513.xml"/><Relationship Id="rId4" Type="http://schemas.openxmlformats.org/officeDocument/2006/relationships/slideLayout" Target="../slideLayouts/slideLayout507.xml"/><Relationship Id="rId9" Type="http://schemas.openxmlformats.org/officeDocument/2006/relationships/slideLayout" Target="../slideLayouts/slideLayout512.xml"/><Relationship Id="rId14" Type="http://schemas.openxmlformats.org/officeDocument/2006/relationships/image" Target="../media/image3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7FFC73-5C70-4959-B63C-F4CFFFC28C53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4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E83A93A-326D-4557-9741-0C9CC5757D9C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E0F61BD-3DFF-443A-88E2-C3DDA8D5DC66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058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E6E03EB-2F1F-471C-82E6-FF58A05F1477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727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  <p:sldLayoutId id="2147484470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8367403-9B5E-4AEC-8D28-3B187EA00397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96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  <p:sldLayoutId id="2147484495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5BF63A7-2AEC-486D-823E-54857C59C756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507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  <p:sldLayoutId id="2147484508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82982CC-55F1-4434-AAAB-BAC32BDBDADF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98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  <p:sldLayoutId id="2147484521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1525ABC-EEDE-44A7-8542-A0619F47E1D9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3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  <p:sldLayoutId id="2147484546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083759" y="304800"/>
            <a:ext cx="14494933" cy="1320800"/>
          </a:xfrm>
          <a:prstGeom prst="rect">
            <a:avLst/>
          </a:prstGeom>
        </p:spPr>
        <p:txBody>
          <a:bodyPr vert="horz" lIns="145139" tIns="72569" rIns="145139" bIns="72569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089180" y="2133600"/>
            <a:ext cx="14494933" cy="6035040"/>
          </a:xfrm>
          <a:prstGeom prst="rect">
            <a:avLst/>
          </a:prstGeom>
        </p:spPr>
        <p:txBody>
          <a:bodyPr vert="horz" lIns="145139" tIns="72569" rIns="145139" bIns="72569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10837336" y="8331234"/>
            <a:ext cx="4741333" cy="486833"/>
          </a:xfrm>
          <a:prstGeom prst="rect">
            <a:avLst/>
          </a:prstGeom>
        </p:spPr>
        <p:txBody>
          <a:bodyPr vert="horz" lIns="145139" tIns="72569" rIns="145139" bIns="72569" anchor="ctr" anchorCtr="0"/>
          <a:lstStyle>
            <a:lvl1pPr algn="l" eaLnBrk="1" latinLnBrk="0" hangingPunct="1">
              <a:defRPr kumimoji="0" sz="2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EA7B08-950C-4919-BA60-B6A8EBBDA4F0}" type="datetime1">
              <a:rPr lang="ru-RU" smtClean="0">
                <a:solidFill>
                  <a:srgbClr val="444D26"/>
                </a:solidFill>
              </a:rPr>
              <a:pPr>
                <a:defRPr/>
              </a:pPr>
              <a:t>28.02.2020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083767" y="8330977"/>
            <a:ext cx="9637481" cy="486833"/>
          </a:xfrm>
          <a:prstGeom prst="rect">
            <a:avLst/>
          </a:prstGeom>
        </p:spPr>
        <p:txBody>
          <a:bodyPr vert="horz" lIns="145139" tIns="72569" rIns="145139" bIns="72569" anchor="ctr"/>
          <a:lstStyle>
            <a:lvl1pPr algn="r" eaLnBrk="1" latinLnBrk="0" hangingPunct="1">
              <a:defRPr kumimoji="0" sz="2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23" y="1645920"/>
            <a:ext cx="16256000" cy="4267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39" tIns="72569" rIns="145139" bIns="72569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" y="1706880"/>
            <a:ext cx="948267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39" tIns="72569" rIns="145139" bIns="72569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9887" y="1706880"/>
            <a:ext cx="15206133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39" tIns="72569" rIns="145139" bIns="72569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26" y="1696296"/>
            <a:ext cx="948267" cy="325968"/>
          </a:xfrm>
          <a:prstGeom prst="rect">
            <a:avLst/>
          </a:prstGeom>
        </p:spPr>
        <p:txBody>
          <a:bodyPr vert="horz" lIns="145139" tIns="72569" rIns="145139" bIns="72569" anchor="ctr" anchorCtr="0">
            <a:normAutofit/>
          </a:bodyPr>
          <a:lstStyle>
            <a:lvl1pPr algn="ctr" eaLnBrk="1" latinLnBrk="0" hangingPunct="1">
              <a:defRPr kumimoji="0" sz="23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214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71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07986" indent="-507986" algn="l" rtl="0" eaLnBrk="1" latinLnBrk="0" hangingPunct="1">
        <a:spcBef>
          <a:spcPts val="1111"/>
        </a:spcBef>
        <a:buClr>
          <a:schemeClr val="accent2"/>
        </a:buClr>
        <a:buSzPct val="60000"/>
        <a:buFont typeface="Wingdings"/>
        <a:buChar char=""/>
        <a:defRPr kumimoji="0"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015968" indent="-435417" algn="l" rtl="0" eaLnBrk="1" latinLnBrk="0" hangingPunct="1">
        <a:spcBef>
          <a:spcPts val="873"/>
        </a:spcBef>
        <a:buClr>
          <a:schemeClr val="accent1"/>
        </a:buClr>
        <a:buSzPct val="70000"/>
        <a:buFont typeface="Wingdings 2"/>
        <a:buChar char="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82" indent="-362848" algn="l" rtl="0" eaLnBrk="1" latinLnBrk="0" hangingPunct="1">
        <a:spcBef>
          <a:spcPts val="795"/>
        </a:spcBef>
        <a:buClr>
          <a:schemeClr val="accent2"/>
        </a:buClr>
        <a:buSzPct val="75000"/>
        <a:buFont typeface="Wingdings"/>
        <a:buChar char="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76" indent="-362848" algn="l" rtl="0" eaLnBrk="1" latinLnBrk="0" hangingPunct="1">
        <a:spcBef>
          <a:spcPts val="635"/>
        </a:spcBef>
        <a:buClr>
          <a:schemeClr val="accent3"/>
        </a:buClr>
        <a:buSzPct val="75000"/>
        <a:buFont typeface="Wingdings"/>
        <a:buChar char="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62" indent="-362848" algn="l" rtl="0" eaLnBrk="1" latinLnBrk="0" hangingPunct="1">
        <a:spcBef>
          <a:spcPts val="635"/>
        </a:spcBef>
        <a:buClr>
          <a:schemeClr val="accent4"/>
        </a:buClr>
        <a:buSzPct val="65000"/>
        <a:buFont typeface="Wingdings"/>
        <a:buChar char="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338179" indent="-362848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773592" indent="-362848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209011" indent="-362848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644423" indent="-362848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256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8055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501BFCD-EDD6-4C56-AE6C-8E23CE098C56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0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  <p:sldLayoutId id="2147484571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F49793-C38A-45D7-894F-2005124C43E0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85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4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812813" y="366184"/>
            <a:ext cx="1463040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812813" y="2133614"/>
            <a:ext cx="14630403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2828" y="8475170"/>
            <a:ext cx="3793067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B218ED-39C6-4F29-956A-4F34BD70CD28}" type="datetime1">
              <a:rPr lang="ru-RU" smtClean="0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554160" y="8475170"/>
            <a:ext cx="5147733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50161" y="8475170"/>
            <a:ext cx="3793067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33A95CC5-1B03-4111-9557-9CC9737B1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75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7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3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69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26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75" indent="-4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14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81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45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14" indent="-304784" algn="l" defTabSz="121913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80" indent="-304784" algn="l" defTabSz="121913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43" indent="-304784" algn="l" defTabSz="121913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12" indent="-304784" algn="l" defTabSz="121913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1" algn="l" defTabSz="12191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98" algn="l" defTabSz="12191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62" algn="l" defTabSz="12191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29" algn="l" defTabSz="12191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97" algn="l" defTabSz="12191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64" algn="l" defTabSz="12191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27" algn="l" defTabSz="12191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2F29705-BD4C-48ED-BD94-8331301D6ADF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541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  <p:sldLayoutId id="2147484597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E2DA82E-AD46-4925-B298-DE26861913E8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20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  <p:sldLayoutId id="2147484610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9E2877F-656C-485B-AD57-48345990BA02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82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4361203-73A0-4D9C-947F-CF418D916EFC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300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49386B8-6CB2-43AA-B62D-53189621C828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57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  <p:sldLayoutId id="2147484649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54FD191-466E-416B-82B6-0C20AF8852B6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73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59" r:id="rId9"/>
    <p:sldLayoutId id="2147484660" r:id="rId10"/>
    <p:sldLayoutId id="2147484661" r:id="rId11"/>
    <p:sldLayoutId id="2147484662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69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1525ABC-EEDE-44A7-8542-A0619F47E1D9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3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  <p:sldLayoutId id="2147484675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0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6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6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4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8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3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66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54FD191-466E-416B-82B6-0C20AF8852B6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6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6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91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  <p:sldLayoutId id="2147484688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0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6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6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4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8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3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7FFC73-5C70-4959-B63C-F4CFFFC28C53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19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  <p:sldLayoutId id="2147484701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66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1525ABC-EEDE-44A7-8542-A0619F47E1D9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6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6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70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11" r:id="rId9"/>
    <p:sldLayoutId id="2147484712" r:id="rId10"/>
    <p:sldLayoutId id="2147484713" r:id="rId11"/>
    <p:sldLayoutId id="2147484714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0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6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6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4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8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3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E116998-0D37-4856-9214-2DBDCEE525DE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D53314-FFFF-42BD-A217-EE7B7323C2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7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2F29705-BD4C-48ED-BD94-8331301D6ADF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30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  <p:sldLayoutId id="2147484727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501BFCD-EDD6-4C56-AE6C-8E23CE098C56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955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  <p:sldLayoutId id="2147484740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66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54FD191-466E-416B-82B6-0C20AF8852B6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6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6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12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  <p:sldLayoutId id="2147484753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0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6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6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4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8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3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66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54FD191-466E-416B-82B6-0C20AF8852B6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6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6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04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  <p:sldLayoutId id="2147484766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0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6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6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4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8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3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66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E2DA82E-AD46-4925-B298-DE26861913E8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6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6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7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8" r:id="rId1"/>
    <p:sldLayoutId id="2147484769" r:id="rId2"/>
    <p:sldLayoutId id="2147484770" r:id="rId3"/>
    <p:sldLayoutId id="2147484771" r:id="rId4"/>
    <p:sldLayoutId id="2147484772" r:id="rId5"/>
    <p:sldLayoutId id="2147484773" r:id="rId6"/>
    <p:sldLayoutId id="2147484774" r:id="rId7"/>
    <p:sldLayoutId id="2147484775" r:id="rId8"/>
    <p:sldLayoutId id="2147484776" r:id="rId9"/>
    <p:sldLayoutId id="2147484777" r:id="rId10"/>
    <p:sldLayoutId id="2147484778" r:id="rId11"/>
    <p:sldLayoutId id="2147484779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0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6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6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4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8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3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66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7FFC73-5C70-4959-B63C-F4CFFFC28C53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6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6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15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  <p:sldLayoutId id="2147484792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0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6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6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4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8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3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66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49386B8-6CB2-43AA-B62D-53189621C828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6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6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84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  <p:sldLayoutId id="2147484805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0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6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6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4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8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3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66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1525ABC-EEDE-44A7-8542-A0619F47E1D9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6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6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7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  <p:sldLayoutId id="2147484809" r:id="rId3"/>
    <p:sldLayoutId id="2147484810" r:id="rId4"/>
    <p:sldLayoutId id="2147484811" r:id="rId5"/>
    <p:sldLayoutId id="2147484812" r:id="rId6"/>
    <p:sldLayoutId id="2147484813" r:id="rId7"/>
    <p:sldLayoutId id="2147484814" r:id="rId8"/>
    <p:sldLayoutId id="2147484815" r:id="rId9"/>
    <p:sldLayoutId id="2147484816" r:id="rId10"/>
    <p:sldLayoutId id="2147484817" r:id="rId11"/>
    <p:sldLayoutId id="2147484818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0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6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6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4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8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3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501BFCD-EDD6-4C56-AE6C-8E23CE098C56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768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  <p:sldLayoutId id="2147484831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66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1525ABC-EEDE-44A7-8542-A0619F47E1D9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6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6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055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3" r:id="rId1"/>
    <p:sldLayoutId id="2147484834" r:id="rId2"/>
    <p:sldLayoutId id="2147484835" r:id="rId3"/>
    <p:sldLayoutId id="2147484836" r:id="rId4"/>
    <p:sldLayoutId id="2147484837" r:id="rId5"/>
    <p:sldLayoutId id="2147484838" r:id="rId6"/>
    <p:sldLayoutId id="2147484839" r:id="rId7"/>
    <p:sldLayoutId id="2147484840" r:id="rId8"/>
    <p:sldLayoutId id="2147484841" r:id="rId9"/>
    <p:sldLayoutId id="2147484842" r:id="rId10"/>
    <p:sldLayoutId id="2147484843" r:id="rId11"/>
    <p:sldLayoutId id="2147484844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0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6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6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4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8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3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989D03C-A7BF-4302-8A7C-C8A61EBBE223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B3B178-AB0B-4391-94C0-E35C2EA0E3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66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54FD191-466E-416B-82B6-0C20AF8852B6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6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6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73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0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6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6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4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8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3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62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54FD191-466E-416B-82B6-0C20AF8852B6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3" y="8475162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2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70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8" r:id="rId4"/>
    <p:sldLayoutId id="2147484899" r:id="rId5"/>
    <p:sldLayoutId id="2147484900" r:id="rId6"/>
    <p:sldLayoutId id="2147484901" r:id="rId7"/>
    <p:sldLayoutId id="2147484902" r:id="rId8"/>
    <p:sldLayoutId id="2147484903" r:id="rId9"/>
    <p:sldLayoutId id="2147484904" r:id="rId10"/>
    <p:sldLayoutId id="2147484905" r:id="rId11"/>
    <p:sldLayoutId id="2147484906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6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05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74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0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9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2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7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2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3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3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9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4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66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501BFCD-EDD6-4C56-AE6C-8E23CE098C56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6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6" y="8475166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488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2" r:id="rId1"/>
    <p:sldLayoutId id="2147484933" r:id="rId2"/>
    <p:sldLayoutId id="2147484934" r:id="rId3"/>
    <p:sldLayoutId id="2147484935" r:id="rId4"/>
    <p:sldLayoutId id="2147484936" r:id="rId5"/>
    <p:sldLayoutId id="2147484937" r:id="rId6"/>
    <p:sldLayoutId id="2147484938" r:id="rId7"/>
    <p:sldLayoutId id="2147484939" r:id="rId8"/>
    <p:sldLayoutId id="2147484940" r:id="rId9"/>
    <p:sldLayoutId id="2147484941" r:id="rId10"/>
    <p:sldLayoutId id="2147484942" r:id="rId11"/>
    <p:sldLayoutId id="2147484943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5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04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0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7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8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3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8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4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66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501BFCD-EDD6-4C56-AE6C-8E23CE098C56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6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6" y="8475166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8061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  <p:sldLayoutId id="2147484946" r:id="rId2"/>
    <p:sldLayoutId id="2147484947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  <p:sldLayoutId id="2147484956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5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04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0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7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8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3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8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812800" y="1930405"/>
            <a:ext cx="14630400" cy="6237817"/>
          </a:xfrm>
          <a:prstGeom prst="rect">
            <a:avLst/>
          </a:prstGeom>
        </p:spPr>
        <p:txBody>
          <a:bodyPr vert="horz" lIns="145139" tIns="72569" rIns="145139" bIns="72569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10295468" y="8271556"/>
            <a:ext cx="4605867" cy="512064"/>
          </a:xfrm>
          <a:prstGeom prst="rect">
            <a:avLst/>
          </a:prstGeom>
        </p:spPr>
        <p:txBody>
          <a:bodyPr vert="horz" lIns="145139" tIns="72569" rIns="145139" bIns="72569" anchor="ctr" anchorCtr="0"/>
          <a:lstStyle>
            <a:lvl1pPr algn="l" eaLnBrk="1" latinLnBrk="0" hangingPunct="1">
              <a:defRPr kumimoji="0" sz="1900">
                <a:solidFill>
                  <a:schemeClr val="tx2"/>
                </a:solidFill>
              </a:defRPr>
            </a:lvl1pPr>
          </a:lstStyle>
          <a:p>
            <a:pPr defTabSz="1450105">
              <a:defRPr/>
            </a:pPr>
            <a:fld id="{EFEA7B08-950C-4919-BA60-B6A8EBBDA4F0}" type="datetime1">
              <a:rPr lang="ru-RU" smtClean="0">
                <a:solidFill>
                  <a:srgbClr val="444D26"/>
                </a:solidFill>
                <a:latin typeface="Constantia"/>
              </a:rPr>
              <a:pPr defTabSz="1450105">
                <a:defRPr/>
              </a:pPr>
              <a:t>28.02.2020</a:t>
            </a:fld>
            <a:endParaRPr lang="ru-RU" dirty="0">
              <a:solidFill>
                <a:srgbClr val="444D26"/>
              </a:solidFill>
              <a:latin typeface="Constantia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3793068" y="8271556"/>
            <a:ext cx="6366933" cy="512064"/>
          </a:xfrm>
          <a:prstGeom prst="rect">
            <a:avLst/>
          </a:prstGeom>
        </p:spPr>
        <p:txBody>
          <a:bodyPr vert="horz" lIns="145139" tIns="72569" rIns="145139" bIns="72569" anchor="ctr" anchorCtr="0"/>
          <a:lstStyle>
            <a:lvl1pPr algn="r" eaLnBrk="1" latinLnBrk="0" hangingPunct="1">
              <a:defRPr kumimoji="0" sz="1900">
                <a:solidFill>
                  <a:schemeClr val="tx2"/>
                </a:solidFill>
              </a:defRPr>
            </a:lvl1pPr>
          </a:lstStyle>
          <a:p>
            <a:pPr defTabSz="1450105">
              <a:defRPr/>
            </a:pPr>
            <a:endParaRPr lang="ru-RU">
              <a:solidFill>
                <a:srgbClr val="444D26"/>
              </a:solidFill>
              <a:latin typeface="Constantia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4952136" y="8242041"/>
            <a:ext cx="1083733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2500" baseline="0">
                <a:solidFill>
                  <a:schemeClr val="tx2"/>
                </a:solidFill>
              </a:defRPr>
            </a:lvl1pPr>
          </a:lstStyle>
          <a:p>
            <a:pPr defTabSz="1450105">
              <a:defRPr/>
            </a:pPr>
            <a:fld id="{67B6575A-624C-422A-8D43-FC40E2331F41}" type="slidenum">
              <a:rPr lang="ru-RU" altLang="ru-RU" smtClean="0">
                <a:solidFill>
                  <a:srgbClr val="FEFAC9"/>
                </a:solidFill>
                <a:latin typeface="Constantia"/>
              </a:rPr>
              <a:pPr defTabSz="1450105">
                <a:defRPr/>
              </a:pPr>
              <a:t>‹#›</a:t>
            </a:fld>
            <a:endParaRPr lang="ru-RU" altLang="ru-RU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12800" y="203200"/>
            <a:ext cx="14630400" cy="1625600"/>
          </a:xfrm>
          <a:prstGeom prst="rect">
            <a:avLst/>
          </a:prstGeom>
          <a:ln w="6350" cap="rnd">
            <a:noFill/>
          </a:ln>
        </p:spPr>
        <p:txBody>
          <a:bodyPr vert="horz" lIns="145139" tIns="72569" rIns="145139" bIns="72569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2292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58" r:id="rId1"/>
    <p:sldLayoutId id="2147484959" r:id="rId2"/>
    <p:sldLayoutId id="2147484960" r:id="rId3"/>
    <p:sldLayoutId id="2147484961" r:id="rId4"/>
    <p:sldLayoutId id="2147484962" r:id="rId5"/>
    <p:sldLayoutId id="2147484963" r:id="rId6"/>
    <p:sldLayoutId id="2147484964" r:id="rId7"/>
    <p:sldLayoutId id="2147484965" r:id="rId8"/>
    <p:sldLayoutId id="2147484966" r:id="rId9"/>
    <p:sldLayoutId id="2147484967" r:id="rId10"/>
    <p:sldLayoutId id="214748496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6700" b="0" kern="1200" spc="-159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435417" indent="-435417" algn="l" rtl="0" eaLnBrk="1" latinLnBrk="0" hangingPunct="1">
        <a:spcBef>
          <a:spcPts val="952"/>
        </a:spcBef>
        <a:buClr>
          <a:schemeClr val="accent2"/>
        </a:buClr>
        <a:buSzPct val="85000"/>
        <a:buFont typeface="Wingdings 2"/>
        <a:buChar char="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15971" indent="-435417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3900" kern="1200">
          <a:solidFill>
            <a:schemeClr val="tx2"/>
          </a:solidFill>
          <a:latin typeface="+mn-lt"/>
          <a:ea typeface="+mn-ea"/>
          <a:cs typeface="+mn-cs"/>
        </a:defRPr>
      </a:lvl2pPr>
      <a:lvl3pPr marL="1596527" indent="-362848" algn="l" rtl="0" eaLnBrk="1" latinLnBrk="0" hangingPunct="1">
        <a:spcBef>
          <a:spcPts val="476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031943" indent="-362848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358" indent="-362848" algn="l" rtl="0" eaLnBrk="1" latinLnBrk="0" hangingPunct="1">
        <a:spcBef>
          <a:spcPts val="5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902775" indent="-362848" algn="l" rtl="0" eaLnBrk="1" latinLnBrk="0" hangingPunct="1">
        <a:spcBef>
          <a:spcPts val="5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193054" indent="-290278" algn="l" rtl="0" eaLnBrk="1" latinLnBrk="0" hangingPunct="1">
        <a:spcBef>
          <a:spcPts val="5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28471" indent="-290278" algn="l" rtl="0" eaLnBrk="1" latinLnBrk="0" hangingPunct="1">
        <a:spcBef>
          <a:spcPts val="5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885" indent="-290278" algn="l" rtl="0" eaLnBrk="1" latinLnBrk="0" hangingPunct="1">
        <a:spcBef>
          <a:spcPts val="5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256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80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B1F6326-AC7D-4B5B-AA60-7C016D2388D2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699D8AB-779F-4F5F-BE57-AC8B1E6A47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82D7446-FB34-4D36-B7F9-AFE54F10C03F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875AD6-4085-44DA-B87A-C490FA1E91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520A504-8FF1-4EEE-BED3-C96C78F62E27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5E8BF9F-66F1-4A60-9F91-E930F04758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3214427-DA84-4C45-8DD2-AE4E088A319C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034D6B-A1C8-4D9B-A256-A45F3FAD8A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8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3" y="8475170"/>
            <a:ext cx="36576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B3D500B-1F6C-40F3-BD84-B5C4604786E5}" type="datetime1">
              <a:rPr lang="ru-RU" smtClean="0"/>
              <a:pPr>
                <a:defRPr/>
              </a:pPr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70"/>
            <a:ext cx="5486400" cy="486833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1" y="8475170"/>
            <a:ext cx="4639735" cy="486833"/>
          </a:xfrm>
          <a:prstGeom prst="rect">
            <a:avLst/>
          </a:prstGeom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21A2D9-C30E-4CC9-8874-EE5E4419D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  <p:sldLayoutId id="2147484359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ftr="0" dt="0"/>
  <p:txStyles>
    <p:titleStyle>
      <a:lvl1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3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70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31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698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262" algn="l" defTabSz="91223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3" indent="-226473" algn="l" defTabSz="912236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50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22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95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1" indent="-226473" algn="l" defTabSz="912236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4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4" algn="l" defTabSz="9143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2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7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1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3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21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5.xml"/><Relationship Id="rId6" Type="http://schemas.openxmlformats.org/officeDocument/2006/relationships/image" Target="../media/image19.jpe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21.xml"/><Relationship Id="rId4" Type="http://schemas.openxmlformats.org/officeDocument/2006/relationships/hyperlink" Target="mailto:mcx82@govirk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9494" y="8066716"/>
            <a:ext cx="12055404" cy="9144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МИНИСТЕРСТВО СЕЛЬСКОГО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ХОЗЯЙСТВА ИРКУТСКОЙ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0565" y="8244408"/>
            <a:ext cx="2432271" cy="582576"/>
          </a:xfrm>
          <a:prstGeom prst="rect">
            <a:avLst/>
          </a:prstGeom>
          <a:noFill/>
        </p:spPr>
        <p:txBody>
          <a:bodyPr wrap="square" lIns="150219" tIns="75111" rIns="150219" bIns="75111" rtlCol="0">
            <a:spAutoFit/>
          </a:bodyPr>
          <a:lstStyle/>
          <a:p>
            <a:pPr defTabSz="1502129"/>
            <a:r>
              <a:rPr lang="ru-RU" sz="2800" b="1" dirty="0">
                <a:solidFill>
                  <a:srgbClr val="444D26">
                    <a:lumMod val="75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2020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5251" y="-108520"/>
            <a:ext cx="14601623" cy="3046991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/>
                <a:ea typeface="Calibri"/>
              </a:rPr>
              <a:t>О перспективе развития аграрного образования в </a:t>
            </a:r>
            <a:br>
              <a:rPr lang="ru-RU" sz="4800" b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/>
                <a:ea typeface="Calibri"/>
              </a:rPr>
              <a:t>Иркутской области и современном подходе к подготовке и закреплению молодых специалистов на селе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9" name="Picture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7120" y="115875"/>
            <a:ext cx="893445" cy="893445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01802" name="Picture 10" descr="http://adm-ahtuba.ru/uploads/news/18801/4be2fedced4f2fc9feb04b6cd880947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804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1136" y="6145892"/>
            <a:ext cx="5103664" cy="152349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100" b="1" dirty="0">
                <a:solidFill>
                  <a:schemeClr val="bg1"/>
                </a:solidFill>
                <a:latin typeface="Times New Roman"/>
                <a:ea typeface="Calibri"/>
              </a:rPr>
              <a:t>Перспективы развития аграрного образования </a:t>
            </a:r>
            <a:br>
              <a:rPr lang="ru-RU" sz="3100" b="1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sz="3100" b="1" dirty="0">
                <a:solidFill>
                  <a:schemeClr val="bg1"/>
                </a:solidFill>
                <a:latin typeface="Times New Roman"/>
                <a:ea typeface="Calibri"/>
              </a:rPr>
              <a:t>в Иркутской области</a:t>
            </a:r>
            <a:endParaRPr lang="ru-RU" sz="31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5440" y="5915059"/>
            <a:ext cx="5040560" cy="20005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/>
            <a:r>
              <a:rPr lang="ru-RU" sz="3100" b="1" dirty="0">
                <a:solidFill>
                  <a:prstClr val="black"/>
                </a:solidFill>
                <a:latin typeface="Times New Roman"/>
                <a:ea typeface="Calibri"/>
              </a:rPr>
              <a:t>Современный подход</a:t>
            </a:r>
          </a:p>
          <a:p>
            <a:pPr lvl="0"/>
            <a:r>
              <a:rPr lang="ru-RU" sz="3100" b="1" dirty="0">
                <a:solidFill>
                  <a:prstClr val="black"/>
                </a:solidFill>
                <a:latin typeface="Times New Roman"/>
                <a:ea typeface="Calibri"/>
              </a:rPr>
              <a:t>к подготовке и закреплению молодых специалистов на селе</a:t>
            </a:r>
            <a:endParaRPr lang="ru-RU" sz="3100" dirty="0">
              <a:solidFill>
                <a:prstClr val="black"/>
              </a:solidFill>
            </a:endParaRPr>
          </a:p>
        </p:txBody>
      </p:sp>
      <p:pic>
        <p:nvPicPr>
          <p:cNvPr id="806914" name="Picture 2" descr="http://i.mycdn.me/i?r=AzEPZsRbOZEKgBhR0XGMT1Rk6CV5V8BM1rvTJ1963e5JSa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"/>
            <a:ext cx="16256000" cy="804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5259" y="80782"/>
            <a:ext cx="1308005" cy="1334193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2" descr="&amp;Gcy;&amp;iecy;&amp;rcy;&amp;bcy; &amp;Icy;&amp;rcy;&amp;kcy;&amp;ucy;&amp;t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736" y="80782"/>
            <a:ext cx="1279234" cy="13661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073" y="2668019"/>
            <a:ext cx="7488832" cy="34778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МЕРЫ ПОДДЕРЖКИ СПЕЦИАЛИСТОВ В АГРОПРОМЫШЛЕННОМ КОМПЛЕКСЕ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ИРКУТСКОЙ ОБЛАСТИ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5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0-tub-ru.yandex.net/i?id=d842a4d9658de085b4cfac0a5deb3dfe-srl&amp;n=13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7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460375" y="1603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19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612775" y="312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7575" y="105104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415725" y="2567337"/>
            <a:ext cx="45925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СТУДЕНТ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ЗАКЛЮЧИТЬ С  РАБОТОДАТЕЛЕМ (СЕЛЬХОЗТОВАРОПРОИЗВОДИТЕЛЕМ ИРКУТСКОЙ ОБЛАСТИ) ТРУДОВОЙ ДОГОВОР И УЧЕНИЧЕСКИЙ ДОГОВОР;</a:t>
            </a:r>
          </a:p>
          <a:p>
            <a:pPr marL="171450" indent="-1714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ПОСЛЕ ОКОНЧАНИЯ ОБРАЗОВАНИЯ ОТРАБОТАТЬ У РАБОТОДАТЕЛЯ НЕ МЕНЕЕ 3-Х ЛЕТ;</a:t>
            </a:r>
          </a:p>
          <a:p>
            <a:pPr marL="171450" indent="-1714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СЛУЧАЕ ОТЧИСЛЕНИЯ ИЗ  ОБРАЗОВАТЕЛЬНОГО УЧРЕЖДЕНИЯ  ИЛИ ДОСРОЧНОГО УВОЛЬНЕНИЯ ОТ РАБОТОДАТЕЛЯ СТУДЕНТ ДОЛЖЕН ВОЗМЕСТИТЬ РАБОТОДАТЕЛЮ ВСЕ ПОНЕСЕННЫЕ РАСХОДЫ ПО ДАННОЙ МЕРЕ ПОДДЕРЖКИ.</a:t>
            </a:r>
          </a:p>
          <a:p>
            <a:endParaRPr lang="ru-RU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625278" y="5009286"/>
            <a:ext cx="4364586" cy="3231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</a:t>
            </a:r>
          </a:p>
          <a:p>
            <a:pPr marL="171450" indent="-171450">
              <a:buFontTx/>
              <a:buChar char="-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ОБЕСПЕЧИТЬ СТУДЕНТА  ПРОФИЛЬНЫМ ОБРАЗОВАНИЕМ;</a:t>
            </a:r>
          </a:p>
          <a:p>
            <a:pPr marL="171450" indent="-1714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УЧЕСТЬ ПРЕДЛОЖЕНИЯ РАБОТОДАТЕЛЯ ПО ОРГАНИЗАЦИИ ПРАКТИКИ СТУДЕНТА.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19688" y="5230680"/>
            <a:ext cx="6120680" cy="3570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МИНИСТЕРСТВО СЕЛЬСКОГО ХОЗЯЙСТВА ИРКУТСКОЙ ОБЛАСТИ</a:t>
            </a:r>
          </a:p>
          <a:p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ОБЕСПЕЧИТЬ ВЫПЛАТУ СУБСИДИИ РАБОТОДАТЕЛЮ В РАЗМЕРЕ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ПОНЕСЕННЫХ ЗАТРАТ ПО УЧЕНИЧЕСКИМ ДОГОВОРАМ ЗА СЧЕТ СРЕДСТВ ФЕДЕРАЛЬНОГО И ОБЛАСТНОГО БЮДЖЕТА;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ОБЕСПЕЧИТЬ ВЫПЛАТУ СУБСИДИИ РАБОТОДАТЕЛЮ В РАЗМЕРЕ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ПРОХОЖДЕНИЯ ПРАКТИКИ ЗА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СЧЕТ СРЕДСТВ ФЕДЕРАЛЬНОГО И ОБЛАСТНОГО БЮДЖЕТА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7582" y="1413175"/>
            <a:ext cx="10311388" cy="3077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РАБОТОДАТЕЛЬ (ООО, ИП, КФХ и т.п. ПРЕДПРИЯТИЯ)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 ЗАКЛЮЧИТЬ СО СТУДЕНТОМ ТРУДОВОЙ ДОГОВОР;</a:t>
            </a:r>
          </a:p>
          <a:p>
            <a:pPr marL="171450" indent="-1714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ЗАКЛЮЧИТЬ СО СТУДЕНТОМ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УЧЕНИЧЕСКИЙ ДОГОВОР</a:t>
            </a:r>
          </a:p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ОПРЕДЕЛИВ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НЕМ НАПРАВЛЕНИЕ ПОДГОТОВКИ В СФЕРЕ СЕЛЬСКОГО ХОЗЯЙСТВА;</a:t>
            </a:r>
          </a:p>
          <a:p>
            <a:pPr marL="171450" indent="-1714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ОПЛАТИТЬ ОБУЧЕНИЕ СТУДЕНТА;</a:t>
            </a:r>
          </a:p>
          <a:p>
            <a:pPr marL="171450" indent="-1714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ОБЕСПЕЧИТЬ ПРОХОЖДЕНИЕ ПРАКТИКИ СТУДЕНТУ В СООТВЕТСВИИ С ПОЛУЧАЕМОЙ КВАЛИФИКАЦИЕЙ;</a:t>
            </a:r>
          </a:p>
          <a:p>
            <a:pPr marL="171450" indent="-1714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ОБЕСПЕЧИТЬ ПРОЖИВАНИЕ СТУДЕНТА НА ВРЕМЯ ПРОХОЖДЕНИЕ ПРАКТИКИ.</a:t>
            </a:r>
          </a:p>
          <a:p>
            <a:pPr marL="171450" indent="-171450">
              <a:buFontTx/>
              <a:buChar char="-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607720" y="793716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ЦЕЛЕВОЕ ОБУЧЕНИЕ В ОБРАЗОВАТЕЛЬНЫХ ОРГАНИЗАЦИЯХ</a:t>
            </a:r>
          </a:p>
        </p:txBody>
      </p:sp>
      <p:sp>
        <p:nvSpPr>
          <p:cNvPr id="30" name="Блок-схема: карточка 29"/>
          <p:cNvSpPr/>
          <p:nvPr/>
        </p:nvSpPr>
        <p:spPr>
          <a:xfrm>
            <a:off x="384173" y="1907704"/>
            <a:ext cx="4592501" cy="4827629"/>
          </a:xfrm>
          <a:prstGeom prst="flowChartPunchedCard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112578" y="2221596"/>
            <a:ext cx="1728192" cy="792035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12232455" y="4109871"/>
            <a:ext cx="864549" cy="1762649"/>
          </a:xfrm>
          <a:prstGeom prst="down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sp>
        <p:nvSpPr>
          <p:cNvPr id="35" name="Стрелка вверх 34"/>
          <p:cNvSpPr/>
          <p:nvPr/>
        </p:nvSpPr>
        <p:spPr>
          <a:xfrm>
            <a:off x="8416033" y="4140009"/>
            <a:ext cx="792088" cy="1696756"/>
          </a:xfrm>
          <a:prstGeom prst="upArrow">
            <a:avLst/>
          </a:prstGeom>
          <a:solidFill>
            <a:schemeClr val="accent1">
              <a:lumMod val="5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pic>
        <p:nvPicPr>
          <p:cNvPr id="8069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3" y="1911783"/>
            <a:ext cx="1767163" cy="117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691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r="27471" b="14038"/>
          <a:stretch/>
        </p:blipFill>
        <p:spPr bwMode="auto">
          <a:xfrm>
            <a:off x="13533926" y="1468478"/>
            <a:ext cx="2415044" cy="130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Рисунок 39" descr="https://cdn.aerzteblatt.de/bilder/2018/05/img13889569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6592" y="5230679"/>
            <a:ext cx="2390425" cy="121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 descr="http://center-prof38.ru/sites/default/files/styles/parnter_logo/public/partner_logos/logo1.jpg?itok=m6goUsFM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04" y="5364088"/>
            <a:ext cx="1152128" cy="73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91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44" y="4153729"/>
            <a:ext cx="807729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97575" y="7051424"/>
            <a:ext cx="44356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ВНЕСЕНИЕ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ИЗМЕНЕНИЙ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в 2020 году</a:t>
            </a: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ГОСУДАРСТВЕННУЮ ПРОГРАММУ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РОССИЙСКОЙ ФЕДЕРАЦИИ </a:t>
            </a: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"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КОМПЛЕКСНОЕ РАЗВИТИЕ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СЕЛЬСКИХ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ТЕРРИТОРИЙ«</a:t>
            </a: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НА ВЫПЛАТУ СУБСИДИЙ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30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% до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90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%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2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2563" y="6572833"/>
            <a:ext cx="11610636" cy="2085548"/>
          </a:xfrm>
          <a:prstGeom prst="rect">
            <a:avLst/>
          </a:prstGeom>
        </p:spPr>
        <p:txBody>
          <a:bodyPr wrap="square" lIns="145139" tIns="72569" rIns="145139" bIns="72569">
            <a:spAutoFit/>
          </a:bodyPr>
          <a:lstStyle/>
          <a:p>
            <a:pPr defTabSz="145010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Правительства РФ от 31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мая 2019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№ 696 «Об утверждении государственной программы Российской Федерации "Комплексное развитие сельских территорий» </a:t>
            </a:r>
          </a:p>
          <a:p>
            <a:pPr defTabSz="145010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45010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 6 </a:t>
            </a:r>
          </a:p>
          <a:p>
            <a:pPr defTabSz="145010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«Правила предоставления и распределения субсидий из федерального бюджета бюджетам субъектов Российской Федерации на реализацию мероприятий, направленных на оказание содействия сельскохозяйственным товаропроизводителям в обеспечении квалифицированными специалистами».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5581" y="485547"/>
            <a:ext cx="12313368" cy="1323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</a:rPr>
              <a:t>ГОСУДАРСТВЕННАЯ ПРОГРАММА </a:t>
            </a:r>
            <a:endParaRPr lang="ru-RU" sz="4000" b="1" dirty="0">
              <a:solidFill>
                <a:prstClr val="black"/>
              </a:solidFill>
            </a:endParaRPr>
          </a:p>
          <a:p>
            <a:pPr algn="ctr"/>
            <a:r>
              <a:rPr lang="ru-RU" sz="4000" b="1" dirty="0">
                <a:solidFill>
                  <a:prstClr val="black"/>
                </a:solidFill>
              </a:rPr>
              <a:t>«КОМПЛЕКСНОЕ РАЗВИТИЕ СЕЛЬСКИХ ТЕРРИТОРИЙ»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4928" y="1979712"/>
            <a:ext cx="8280920" cy="1077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предусмотрено возмещение 30 % </a:t>
            </a:r>
          </a:p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затрат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сельхозтоваропроизводителям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9872" y="3849019"/>
            <a:ext cx="5436120" cy="31547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300" b="1" kern="0" dirty="0">
                <a:solidFill>
                  <a:prstClr val="black"/>
                </a:solidFill>
                <a:latin typeface="Times New Roman"/>
                <a:ea typeface="Calibri"/>
              </a:rPr>
              <a:t>     </a:t>
            </a:r>
            <a:r>
              <a:rPr lang="ru-RU" sz="2500" b="1" u="sng" kern="0" dirty="0">
                <a:solidFill>
                  <a:prstClr val="black"/>
                </a:solidFill>
                <a:latin typeface="Times New Roman"/>
                <a:ea typeface="Calibri"/>
              </a:rPr>
              <a:t>по ученическим договорам:</a:t>
            </a:r>
          </a:p>
          <a:p>
            <a:pPr marL="342891" indent="-34289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kern="0" dirty="0">
                <a:solidFill>
                  <a:sysClr val="windowText" lastClr="000000"/>
                </a:solidFill>
                <a:latin typeface="Times New Roman"/>
              </a:rPr>
              <a:t>затраты на выплату работникам  </a:t>
            </a:r>
            <a:r>
              <a:rPr lang="ru-RU" sz="2400" kern="0" dirty="0" smtClean="0">
                <a:solidFill>
                  <a:sysClr val="windowText" lastClr="000000"/>
                </a:solidFill>
                <a:latin typeface="Times New Roman"/>
              </a:rPr>
              <a:t>стипендии</a:t>
            </a:r>
            <a:r>
              <a:rPr lang="ru-RU" sz="2400" kern="0" dirty="0">
                <a:solidFill>
                  <a:sysClr val="windowText" lastClr="000000"/>
                </a:solidFill>
                <a:latin typeface="Times New Roman"/>
              </a:rPr>
              <a:t>;</a:t>
            </a:r>
          </a:p>
          <a:p>
            <a:pPr marL="285744" indent="-285744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kern="0" dirty="0">
                <a:solidFill>
                  <a:sysClr val="windowText" lastClr="000000"/>
                </a:solidFill>
                <a:latin typeface="Times New Roman"/>
              </a:rPr>
              <a:t> затраты на оплату стоимости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kern="0" dirty="0">
                <a:solidFill>
                  <a:sysClr val="windowText" lastClr="000000"/>
                </a:solidFill>
                <a:latin typeface="Times New Roman"/>
              </a:rPr>
              <a:t>     обучения работников в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kern="0" dirty="0">
                <a:solidFill>
                  <a:sysClr val="windowText" lastClr="000000"/>
                </a:solidFill>
                <a:latin typeface="Times New Roman"/>
              </a:rPr>
              <a:t>     образовательных </a:t>
            </a:r>
            <a:r>
              <a:rPr lang="ru-RU" sz="2400" kern="0" dirty="0" smtClean="0">
                <a:solidFill>
                  <a:sysClr val="windowText" lastClr="000000"/>
                </a:solidFill>
                <a:latin typeface="Times New Roman"/>
              </a:rPr>
              <a:t>организациях</a:t>
            </a:r>
            <a:r>
              <a:rPr lang="ru-RU" sz="2400" kern="0" dirty="0">
                <a:solidFill>
                  <a:sysClr val="windowText" lastClr="000000"/>
                </a:solidFill>
                <a:latin typeface="Times New Roman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kern="0" dirty="0">
              <a:solidFill>
                <a:sysClr val="windowText" lastClr="000000"/>
              </a:solidFill>
              <a:latin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kern="0" dirty="0" smtClean="0">
              <a:solidFill>
                <a:sysClr val="windowText" lastClr="000000"/>
              </a:solidFill>
              <a:latin typeface="Times New Roman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26717" y="3890938"/>
            <a:ext cx="5233931" cy="233910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2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прохождения     </a:t>
            </a:r>
          </a:p>
          <a:p>
            <a:r>
              <a:rPr lang="ru-RU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производственной практики: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- затраты связанные 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с оплатой труда студентов;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- затраты связанные с проживанием  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студентов.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8560049" y="3056931"/>
            <a:ext cx="1007204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823720" y="3064012"/>
            <a:ext cx="122316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2" y="62896"/>
            <a:ext cx="864015" cy="908703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Picture 2" descr="https://im0-tub-ru.yandex.net/i?id=f964f42ce9e21846fc84b45b9402fac8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062" y="6836808"/>
            <a:ext cx="2668794" cy="211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832856" y="8658386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401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0-tub-ru.yandex.net/i?id=d842a4d9658de085b4cfac0a5deb3dfe-srl&amp;n=13"/>
          <p:cNvSpPr>
            <a:spLocks noChangeAspect="1" noChangeArrowheads="1"/>
          </p:cNvSpPr>
          <p:nvPr/>
        </p:nvSpPr>
        <p:spPr bwMode="auto">
          <a:xfrm>
            <a:off x="155575" y="-1444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7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19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6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2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6" name="Прямоугольник 75"/>
          <p:cNvSpPr/>
          <p:nvPr/>
        </p:nvSpPr>
        <p:spPr>
          <a:xfrm>
            <a:off x="6655870" y="2214111"/>
            <a:ext cx="2950751" cy="436934"/>
          </a:xfrm>
          <a:prstGeom prst="rect">
            <a:avLst/>
          </a:prstGeom>
        </p:spPr>
        <p:txBody>
          <a:bodyPr wrap="square" lIns="158388" tIns="79194" rIns="158388" bIns="79194">
            <a:spAutoFit/>
          </a:bodyPr>
          <a:lstStyle/>
          <a:p>
            <a:pPr algn="just" defTabSz="1583883" eaLnBrk="1" fontAlgn="auto" hangingPunct="1">
              <a:spcBef>
                <a:spcPts val="104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Высшее образование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466949" y="3060791"/>
            <a:ext cx="5328592" cy="436934"/>
          </a:xfrm>
          <a:prstGeom prst="rect">
            <a:avLst/>
          </a:prstGeom>
        </p:spPr>
        <p:txBody>
          <a:bodyPr wrap="square" lIns="158388" tIns="79194" rIns="158388" bIns="79194">
            <a:spAutoFit/>
          </a:bodyPr>
          <a:lstStyle/>
          <a:p>
            <a:pPr algn="just" defTabSz="1583883" eaLnBrk="1" fontAlgn="auto" hangingPunct="1">
              <a:spcBef>
                <a:spcPts val="104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Среднее профессиональное образование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-152920" y="1688566"/>
            <a:ext cx="7601239" cy="990931"/>
          </a:xfrm>
          <a:prstGeom prst="rect">
            <a:avLst/>
          </a:prstGeom>
        </p:spPr>
        <p:txBody>
          <a:bodyPr wrap="square" lIns="158388" tIns="79194" rIns="158388" bIns="79194">
            <a:spAutoFit/>
          </a:bodyPr>
          <a:lstStyle/>
          <a:p>
            <a:pPr marL="285980" marR="292579" algn="ctr" defTabSz="1583883" eaLnBrk="1" fontAlgn="auto" hangingPunct="1">
              <a:spcBef>
                <a:spcPts val="0"/>
              </a:spcBef>
              <a:spcAft>
                <a:spcPts val="1733"/>
              </a:spcAft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Сельскохозяйственным товаропроизводителям, осуществляющим единовременные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выплаты молодым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специалистам (до 35 лет) при трудоустройстве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82" name="Таблица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020540"/>
              </p:ext>
            </p:extLst>
          </p:nvPr>
        </p:nvGraphicFramePr>
        <p:xfrm>
          <a:off x="4177928" y="2659809"/>
          <a:ext cx="7906638" cy="477521"/>
        </p:xfrm>
        <a:graphic>
          <a:graphicData uri="http://schemas.openxmlformats.org/drawingml/2006/table">
            <a:tbl>
              <a:tblPr firstRow="1" firstCol="1" bandRow="1"/>
              <a:tblGrid>
                <a:gridCol w="1563951"/>
                <a:gridCol w="6342687"/>
              </a:tblGrid>
              <a:tr h="33867"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7067"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inden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400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тыс. руб.</a:t>
                      </a:r>
                      <a:endParaRPr lang="ru-RU" sz="17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51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700" b="1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размер единовременной выплаты 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857"/>
                    </a:solidFill>
                  </a:tcPr>
                </a:tc>
              </a:tr>
              <a:tr h="206587"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5100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5100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8" name="Picture 2" descr="https://postupi.online/images/images275/499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876257"/>
            <a:ext cx="3685071" cy="1925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50" name="Picture 2" descr="https://im0-tub-ru.yandex.net/i?id=f964f42ce9e21846fc84b45b9402fac8-l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165" y="38366"/>
            <a:ext cx="1792603" cy="171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169341"/>
              </p:ext>
            </p:extLst>
          </p:nvPr>
        </p:nvGraphicFramePr>
        <p:xfrm>
          <a:off x="6317297" y="6489818"/>
          <a:ext cx="7989643" cy="232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406944"/>
              </p:ext>
            </p:extLst>
          </p:nvPr>
        </p:nvGraphicFramePr>
        <p:xfrm>
          <a:off x="4177928" y="3518418"/>
          <a:ext cx="7906638" cy="477521"/>
        </p:xfrm>
        <a:graphic>
          <a:graphicData uri="http://schemas.openxmlformats.org/drawingml/2006/table">
            <a:tbl>
              <a:tblPr firstRow="1" firstCol="1" bandRow="1"/>
              <a:tblGrid>
                <a:gridCol w="1563951"/>
                <a:gridCol w="6342687"/>
              </a:tblGrid>
              <a:tr h="33867"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7067"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inden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300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тыс. руб.</a:t>
                      </a:r>
                      <a:endParaRPr lang="ru-RU" sz="17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51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700" b="1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размер единовременной выплаты 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857"/>
                    </a:solidFill>
                  </a:tcPr>
                </a:tc>
              </a:tr>
              <a:tr h="206587"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5100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5100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9424144" y="1749507"/>
            <a:ext cx="6505264" cy="990931"/>
          </a:xfrm>
          <a:prstGeom prst="rect">
            <a:avLst/>
          </a:prstGeom>
        </p:spPr>
        <p:txBody>
          <a:bodyPr wrap="square" lIns="158388" tIns="79194" rIns="158388" bIns="79194">
            <a:spAutoFit/>
          </a:bodyPr>
          <a:lstStyle/>
          <a:p>
            <a:pPr marL="285980" marR="292579" algn="ctr" defTabSz="1583883" eaLnBrk="1" fontAlgn="auto" hangingPunct="1">
              <a:spcBef>
                <a:spcPts val="0"/>
              </a:spcBef>
              <a:spcAft>
                <a:spcPts val="1733"/>
              </a:spcAft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Индивидуальным предпринимателям, главам крестьянских (фермерских) хозяйств, являющихся молодыми специалистами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72536" y="1302023"/>
            <a:ext cx="12348152" cy="369330"/>
          </a:xfrm>
          <a:prstGeom prst="rect">
            <a:avLst/>
          </a:prstGeom>
          <a:gradFill flip="none" rotWithShape="1">
            <a:gsLst>
              <a:gs pos="0">
                <a:srgbClr val="DBA351"/>
              </a:gs>
              <a:gs pos="56000">
                <a:srgbClr val="DBA351">
                  <a:tint val="44500"/>
                  <a:satMod val="160000"/>
                  <a:alpha val="36000"/>
                </a:srgbClr>
              </a:gs>
              <a:gs pos="100000">
                <a:srgbClr val="DBA351">
                  <a:tint val="23500"/>
                  <a:satMod val="160000"/>
                  <a:alpha val="0"/>
                </a:srgbClr>
              </a:gs>
            </a:gsLst>
            <a:lin ang="5400000" scaled="1"/>
            <a:tileRect/>
          </a:gra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alibri Light"/>
              </a:rPr>
              <a:t>На обеспечение квалифицированные кадрами сферы сельскохозяйственного производства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55575" y="4110916"/>
            <a:ext cx="15893305" cy="600162"/>
          </a:xfrm>
          <a:prstGeom prst="rect">
            <a:avLst/>
          </a:prstGeom>
          <a:gradFill flip="none" rotWithShape="1">
            <a:gsLst>
              <a:gs pos="0">
                <a:srgbClr val="DBA351"/>
              </a:gs>
              <a:gs pos="56000">
                <a:srgbClr val="DBA351">
                  <a:tint val="44500"/>
                  <a:satMod val="160000"/>
                  <a:alpha val="36000"/>
                </a:srgbClr>
              </a:gs>
              <a:gs pos="100000">
                <a:srgbClr val="DBA351">
                  <a:tint val="23500"/>
                  <a:satMod val="160000"/>
                  <a:alpha val="0"/>
                </a:srgbClr>
              </a:gs>
            </a:gsLst>
            <a:lin ang="5400000" scaled="1"/>
            <a:tileRect/>
          </a:gra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alibri Light"/>
              </a:rPr>
              <a:t>На единовременную стимулирующую выплату специалистам </a:t>
            </a:r>
          </a:p>
          <a:p>
            <a:pPr algn="ctr"/>
            <a:r>
              <a:rPr lang="ru-RU" sz="1500" b="1" dirty="0">
                <a:solidFill>
                  <a:prstClr val="black"/>
                </a:solidFill>
                <a:latin typeface="Calibri Light"/>
              </a:rPr>
              <a:t>(предоставляется специалистам, получившим ранее субсидию на обеспечение квалифицированными кадрами)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96642" y="5008158"/>
            <a:ext cx="7601239" cy="1083268"/>
          </a:xfrm>
          <a:prstGeom prst="rect">
            <a:avLst/>
          </a:prstGeom>
        </p:spPr>
        <p:txBody>
          <a:bodyPr wrap="square" lIns="158388" tIns="79194" rIns="158388" bIns="79194">
            <a:spAutoFit/>
          </a:bodyPr>
          <a:lstStyle/>
          <a:p>
            <a:pPr marL="285980" marR="292579" algn="ctr" defTabSz="1583883" eaLnBrk="1" fontAlgn="auto" hangingPunct="1">
              <a:spcBef>
                <a:spcPts val="0"/>
              </a:spcBef>
              <a:spcAft>
                <a:spcPts val="1733"/>
              </a:spcAf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Сельскохозяйственным товаропроизводителям, осуществляющим единовременные выплаты молодым специалистам (до 35 лет) при трудоустройстве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23305"/>
              </p:ext>
            </p:extLst>
          </p:nvPr>
        </p:nvGraphicFramePr>
        <p:xfrm>
          <a:off x="7191896" y="6091426"/>
          <a:ext cx="8050653" cy="686286"/>
        </p:xfrm>
        <a:graphic>
          <a:graphicData uri="http://schemas.openxmlformats.org/drawingml/2006/table">
            <a:tbl>
              <a:tblPr firstRow="1" firstCol="1" bandRow="1"/>
              <a:tblGrid>
                <a:gridCol w="1592437"/>
                <a:gridCol w="6458216"/>
              </a:tblGrid>
              <a:tr h="48672"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09"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indent="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200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тыс. руб.</a:t>
                      </a:r>
                      <a:endParaRPr lang="ru-RU" sz="17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51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700" b="1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размер единовременной выплаты 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857"/>
                    </a:solidFill>
                  </a:tcPr>
                </a:tc>
              </a:tr>
              <a:tr h="296905"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5100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5100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9183576" y="5022977"/>
            <a:ext cx="6505264" cy="1083268"/>
          </a:xfrm>
          <a:prstGeom prst="rect">
            <a:avLst/>
          </a:prstGeom>
        </p:spPr>
        <p:txBody>
          <a:bodyPr wrap="square" lIns="158388" tIns="79194" rIns="158388" bIns="79194">
            <a:spAutoFit/>
          </a:bodyPr>
          <a:lstStyle/>
          <a:p>
            <a:pPr marL="285980" marR="292579" algn="ctr" defTabSz="1583883" eaLnBrk="1" fontAlgn="auto" hangingPunct="1">
              <a:spcBef>
                <a:spcPts val="0"/>
              </a:spcBef>
              <a:spcAft>
                <a:spcPts val="1733"/>
              </a:spcAf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Индивидуальным предпринимателям, главам крестьянских (фермерских) хозяйств, являющихся молодыми специалистами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halkSketch/>
                    </a14:imgEffect>
                    <a14:imgEffect>
                      <a14:sharpenSoften amount="18000"/>
                    </a14:imgEffect>
                    <a14:imgEffect>
                      <a14:brightnessContrast bright="2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814" y="1075655"/>
            <a:ext cx="337353" cy="91440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296641" y="1302023"/>
            <a:ext cx="111600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НОВОЕ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4469" y="2679503"/>
            <a:ext cx="4163376" cy="14465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Обязанность отработать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3 года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(с даты получения выплаты)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halkSketch/>
                    </a14:imgEffect>
                    <a14:imgEffect>
                      <a14:sharpenSoften amount="18000"/>
                    </a14:imgEffect>
                    <a14:imgEffect>
                      <a14:brightnessContrast bright="2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300" y="4110916"/>
            <a:ext cx="337353" cy="914400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471247" y="4291545"/>
            <a:ext cx="111600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НОВОЕ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55192" y="5966726"/>
            <a:ext cx="5977307" cy="1323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Обязанность отработать 2 года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(с даты получения субсидии)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</a:p>
          <a:p>
            <a:pPr algn="ctr"/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93184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7" y="25685"/>
            <a:ext cx="136318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29409" y="8801442"/>
            <a:ext cx="263215" cy="27699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196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2" y="62896"/>
            <a:ext cx="936024" cy="908703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4959648" y="1233209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1376" y="2771800"/>
            <a:ext cx="105131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ПОЛУЧИТЬ КОНСУЛЬТАЦИЮ ПО МЕРАМ ПОДДЕРЖКИ МИНИСТЕРСТВА СЕЛЬСКОГО ХОЗЯЙСТВА ИРКУТСКОЙ ОБЛАСТИ МОЖНО ПО ТЕЛЕФОНАМ: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(3952) 28-67-15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(3952) 28-67-14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Написать письмо на электронный адрес: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mcx82@govirk.ru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 министерства сельского хозяйства Иркутской области: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Иркутск, ул. Горького, д. 31,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415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10.xml><?xml version="1.0" encoding="utf-8"?>
<a:theme xmlns:a="http://schemas.openxmlformats.org/drawingml/2006/main" name="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11.xml><?xml version="1.0" encoding="utf-8"?>
<a:theme xmlns:a="http://schemas.openxmlformats.org/drawingml/2006/main" name="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12.xml><?xml version="1.0" encoding="utf-8"?>
<a:theme xmlns:a="http://schemas.openxmlformats.org/drawingml/2006/main" name="1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13.xml><?xml version="1.0" encoding="utf-8"?>
<a:theme xmlns:a="http://schemas.openxmlformats.org/drawingml/2006/main" name="1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14.xml><?xml version="1.0" encoding="utf-8"?>
<a:theme xmlns:a="http://schemas.openxmlformats.org/drawingml/2006/main" name="1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15.xml><?xml version="1.0" encoding="utf-8"?>
<a:theme xmlns:a="http://schemas.openxmlformats.org/drawingml/2006/main" name="1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16.xml><?xml version="1.0" encoding="utf-8"?>
<a:theme xmlns:a="http://schemas.openxmlformats.org/drawingml/2006/main" name="1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17.xml><?xml version="1.0" encoding="utf-8"?>
<a:theme xmlns:a="http://schemas.openxmlformats.org/drawingml/2006/main" name="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9.xml><?xml version="1.0" encoding="utf-8"?>
<a:theme xmlns:a="http://schemas.openxmlformats.org/drawingml/2006/main" name="1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.xml><?xml version="1.0" encoding="utf-8"?>
<a:theme xmlns:a="http://schemas.openxmlformats.org/drawingml/2006/main" name="13_Тема Office">
  <a:themeElements>
    <a:clrScheme name="то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prstDash val="sys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1.xml><?xml version="1.0" encoding="utf-8"?>
<a:theme xmlns:a="http://schemas.openxmlformats.org/drawingml/2006/main" name="1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2.xml><?xml version="1.0" encoding="utf-8"?>
<a:theme xmlns:a="http://schemas.openxmlformats.org/drawingml/2006/main" name="1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3.xml><?xml version="1.0" encoding="utf-8"?>
<a:theme xmlns:a="http://schemas.openxmlformats.org/drawingml/2006/main" name="2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4.xml><?xml version="1.0" encoding="utf-8"?>
<a:theme xmlns:a="http://schemas.openxmlformats.org/drawingml/2006/main" name="2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25.xml><?xml version="1.0" encoding="utf-8"?>
<a:theme xmlns:a="http://schemas.openxmlformats.org/drawingml/2006/main" name="2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6.xml><?xml version="1.0" encoding="utf-8"?>
<a:theme xmlns:a="http://schemas.openxmlformats.org/drawingml/2006/main" name="2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27.xml><?xml version="1.0" encoding="utf-8"?>
<a:theme xmlns:a="http://schemas.openxmlformats.org/drawingml/2006/main" name="2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8.xml><?xml version="1.0" encoding="utf-8"?>
<a:theme xmlns:a="http://schemas.openxmlformats.org/drawingml/2006/main" name="2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9.xml><?xml version="1.0" encoding="utf-8"?>
<a:theme xmlns:a="http://schemas.openxmlformats.org/drawingml/2006/main" name="2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3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30.xml><?xml version="1.0" encoding="utf-8"?>
<a:theme xmlns:a="http://schemas.openxmlformats.org/drawingml/2006/main" name="2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31.xml><?xml version="1.0" encoding="utf-8"?>
<a:theme xmlns:a="http://schemas.openxmlformats.org/drawingml/2006/main" name="2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32.xml><?xml version="1.0" encoding="utf-8"?>
<a:theme xmlns:a="http://schemas.openxmlformats.org/drawingml/2006/main" name="2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33.xml><?xml version="1.0" encoding="utf-8"?>
<a:theme xmlns:a="http://schemas.openxmlformats.org/drawingml/2006/main" name="3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34.xml><?xml version="1.0" encoding="utf-8"?>
<a:theme xmlns:a="http://schemas.openxmlformats.org/drawingml/2006/main" name="3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35.xml><?xml version="1.0" encoding="utf-8"?>
<a:theme xmlns:a="http://schemas.openxmlformats.org/drawingml/2006/main" name="3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36.xml><?xml version="1.0" encoding="utf-8"?>
<a:theme xmlns:a="http://schemas.openxmlformats.org/drawingml/2006/main" name="3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37.xml><?xml version="1.0" encoding="utf-8"?>
<a:theme xmlns:a="http://schemas.openxmlformats.org/drawingml/2006/main" name="3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38.xml><?xml version="1.0" encoding="utf-8"?>
<a:theme xmlns:a="http://schemas.openxmlformats.org/drawingml/2006/main" name="3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39.xml><?xml version="1.0" encoding="utf-8"?>
<a:theme xmlns:a="http://schemas.openxmlformats.org/drawingml/2006/main" name="3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4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40.xml><?xml version="1.0" encoding="utf-8"?>
<a:theme xmlns:a="http://schemas.openxmlformats.org/drawingml/2006/main" name="3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41.xml><?xml version="1.0" encoding="utf-8"?>
<a:theme xmlns:a="http://schemas.openxmlformats.org/drawingml/2006/main" name="5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42.xml><?xml version="1.0" encoding="utf-8"?>
<a:theme xmlns:a="http://schemas.openxmlformats.org/drawingml/2006/main" name="3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43.xml><?xml version="1.0" encoding="utf-8"?>
<a:theme xmlns:a="http://schemas.openxmlformats.org/drawingml/2006/main" name="3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44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6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7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8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9.xml><?xml version="1.0" encoding="utf-8"?>
<a:theme xmlns:a="http://schemas.openxmlformats.org/drawingml/2006/main" name="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32292</TotalTime>
  <Words>510</Words>
  <Application>Microsoft Office PowerPoint</Application>
  <PresentationFormat>Произвольный</PresentationFormat>
  <Paragraphs>104</Paragraphs>
  <Slides>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44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50" baseType="lpstr">
      <vt:lpstr>Тема1</vt:lpstr>
      <vt:lpstr>13_Тема Office</vt:lpstr>
      <vt:lpstr>1_Тема1</vt:lpstr>
      <vt:lpstr>2_Тема1</vt:lpstr>
      <vt:lpstr>3_Тема1</vt:lpstr>
      <vt:lpstr>4_Тема1</vt:lpstr>
      <vt:lpstr>5_Тема1</vt:lpstr>
      <vt:lpstr>6_Тема1</vt:lpstr>
      <vt:lpstr>7_Тема1</vt:lpstr>
      <vt:lpstr>8_Тема1</vt:lpstr>
      <vt:lpstr>9_Тема1</vt:lpstr>
      <vt:lpstr>10_Тема1</vt:lpstr>
      <vt:lpstr>11_Тема1</vt:lpstr>
      <vt:lpstr>12_Тема1</vt:lpstr>
      <vt:lpstr>13_Тема1</vt:lpstr>
      <vt:lpstr>14_Тема1</vt:lpstr>
      <vt:lpstr>Обычная</vt:lpstr>
      <vt:lpstr>15_Тема1</vt:lpstr>
      <vt:lpstr>16_Тема1</vt:lpstr>
      <vt:lpstr>17_Тема1</vt:lpstr>
      <vt:lpstr>18_Тема1</vt:lpstr>
      <vt:lpstr>19_Тема1</vt:lpstr>
      <vt:lpstr>20_Тема1</vt:lpstr>
      <vt:lpstr>21_Тема1</vt:lpstr>
      <vt:lpstr>22_Тема1</vt:lpstr>
      <vt:lpstr>23_Тема1</vt:lpstr>
      <vt:lpstr>24_Тема1</vt:lpstr>
      <vt:lpstr>25_Тема1</vt:lpstr>
      <vt:lpstr>26_Тема1</vt:lpstr>
      <vt:lpstr>27_Тема1</vt:lpstr>
      <vt:lpstr>28_Тема1</vt:lpstr>
      <vt:lpstr>29_Тема1</vt:lpstr>
      <vt:lpstr>30_Тема1</vt:lpstr>
      <vt:lpstr>31_Тема1</vt:lpstr>
      <vt:lpstr>32_Тема1</vt:lpstr>
      <vt:lpstr>33_Тема1</vt:lpstr>
      <vt:lpstr>34_Тема1</vt:lpstr>
      <vt:lpstr>35_Тема1</vt:lpstr>
      <vt:lpstr>36_Тема1</vt:lpstr>
      <vt:lpstr>37_Тема1</vt:lpstr>
      <vt:lpstr>58_Тема1</vt:lpstr>
      <vt:lpstr>38_Тема1</vt:lpstr>
      <vt:lpstr>39_Тема1</vt:lpstr>
      <vt:lpstr>1_Бумажная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Administration of Irkutsk region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m.bak</dc:creator>
  <cp:lastModifiedBy>Наталья</cp:lastModifiedBy>
  <cp:revision>1866</cp:revision>
  <cp:lastPrinted>2020-02-26T10:13:06Z</cp:lastPrinted>
  <dcterms:created xsi:type="dcterms:W3CDTF">2015-04-14T01:39:29Z</dcterms:created>
  <dcterms:modified xsi:type="dcterms:W3CDTF">2020-02-28T06:33:32Z</dcterms:modified>
</cp:coreProperties>
</file>